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A8123-B38A-432B-88CB-7F2170A87DB3}" type="datetimeFigureOut">
              <a:rPr lang="el-GR" smtClean="0"/>
              <a:t>22/3/2011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20302-3759-4517-AD87-AC5DEDDAA16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A8123-B38A-432B-88CB-7F2170A87DB3}" type="datetimeFigureOut">
              <a:rPr lang="el-GR" smtClean="0"/>
              <a:t>22/3/2011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20302-3759-4517-AD87-AC5DEDDAA16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A8123-B38A-432B-88CB-7F2170A87DB3}" type="datetimeFigureOut">
              <a:rPr lang="el-GR" smtClean="0"/>
              <a:t>22/3/2011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20302-3759-4517-AD87-AC5DEDDAA16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A8123-B38A-432B-88CB-7F2170A87DB3}" type="datetimeFigureOut">
              <a:rPr lang="el-GR" smtClean="0"/>
              <a:t>22/3/2011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20302-3759-4517-AD87-AC5DEDDAA16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A8123-B38A-432B-88CB-7F2170A87DB3}" type="datetimeFigureOut">
              <a:rPr lang="el-GR" smtClean="0"/>
              <a:t>22/3/2011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20302-3759-4517-AD87-AC5DEDDAA16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A8123-B38A-432B-88CB-7F2170A87DB3}" type="datetimeFigureOut">
              <a:rPr lang="el-GR" smtClean="0"/>
              <a:t>22/3/2011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20302-3759-4517-AD87-AC5DEDDAA16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A8123-B38A-432B-88CB-7F2170A87DB3}" type="datetimeFigureOut">
              <a:rPr lang="el-GR" smtClean="0"/>
              <a:t>22/3/2011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20302-3759-4517-AD87-AC5DEDDAA16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A8123-B38A-432B-88CB-7F2170A87DB3}" type="datetimeFigureOut">
              <a:rPr lang="el-GR" smtClean="0"/>
              <a:t>22/3/2011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20302-3759-4517-AD87-AC5DEDDAA16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A8123-B38A-432B-88CB-7F2170A87DB3}" type="datetimeFigureOut">
              <a:rPr lang="el-GR" smtClean="0"/>
              <a:t>22/3/2011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20302-3759-4517-AD87-AC5DEDDAA16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A8123-B38A-432B-88CB-7F2170A87DB3}" type="datetimeFigureOut">
              <a:rPr lang="el-GR" smtClean="0"/>
              <a:t>22/3/2011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20302-3759-4517-AD87-AC5DEDDAA16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A8123-B38A-432B-88CB-7F2170A87DB3}" type="datetimeFigureOut">
              <a:rPr lang="el-GR" smtClean="0"/>
              <a:t>22/3/2011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20302-3759-4517-AD87-AC5DEDDAA16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A8123-B38A-432B-88CB-7F2170A87DB3}" type="datetimeFigureOut">
              <a:rPr lang="el-GR" smtClean="0"/>
              <a:t>22/3/2011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920302-3759-4517-AD87-AC5DEDDAA161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2844" y="571480"/>
            <a:ext cx="8643998" cy="5786478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el-GR" sz="3400" dirty="0" smtClean="0">
                <a:latin typeface="Arial Black" pitchFamily="34" charset="0"/>
              </a:rPr>
              <a:t> </a:t>
            </a:r>
          </a:p>
          <a:p>
            <a:pPr>
              <a:buNone/>
            </a:pPr>
            <a:endParaRPr lang="en-US" sz="3400" dirty="0" smtClean="0">
              <a:latin typeface="Arial Black" pitchFamily="34" charset="0"/>
            </a:endParaRPr>
          </a:p>
          <a:p>
            <a:pPr>
              <a:buNone/>
            </a:pPr>
            <a:endParaRPr lang="en-US" sz="3400" dirty="0" smtClean="0">
              <a:latin typeface="Arial Black" pitchFamily="34" charset="0"/>
            </a:endParaRPr>
          </a:p>
          <a:p>
            <a:pPr>
              <a:buNone/>
            </a:pPr>
            <a:endParaRPr lang="el-GR" sz="3400" dirty="0" smtClean="0">
              <a:latin typeface="Arial Black" pitchFamily="34" charset="0"/>
            </a:endParaRPr>
          </a:p>
          <a:p>
            <a:pPr>
              <a:buNone/>
            </a:pPr>
            <a:r>
              <a:rPr lang="el-GR" sz="3400" dirty="0" smtClean="0">
                <a:latin typeface="Arial Black" pitchFamily="34" charset="0"/>
              </a:rPr>
              <a:t> </a:t>
            </a:r>
            <a:r>
              <a:rPr lang="el-GR" sz="4300" b="1" i="1" dirty="0" smtClean="0">
                <a:latin typeface="Arial" pitchFamily="34" charset="0"/>
                <a:cs typeface="Arial" pitchFamily="34" charset="0"/>
              </a:rPr>
              <a:t>Ερωτήσεις της µ</a:t>
            </a:r>
            <a:r>
              <a:rPr lang="el-GR" sz="4300" b="1" i="1" dirty="0" err="1" smtClean="0">
                <a:latin typeface="Arial" pitchFamily="34" charset="0"/>
                <a:cs typeface="Arial" pitchFamily="34" charset="0"/>
              </a:rPr>
              <a:t>ορφής</a:t>
            </a:r>
            <a:r>
              <a:rPr lang="el-GR" sz="4300" b="1" i="1" dirty="0" smtClean="0">
                <a:latin typeface="Arial" pitchFamily="34" charset="0"/>
                <a:cs typeface="Arial" pitchFamily="34" charset="0"/>
              </a:rPr>
              <a:t> σωστό-λάθος. </a:t>
            </a:r>
            <a:r>
              <a:rPr lang="el-GR" sz="4300" i="1" dirty="0" err="1" smtClean="0">
                <a:latin typeface="Arial" pitchFamily="34" charset="0"/>
                <a:cs typeface="Arial" pitchFamily="34" charset="0"/>
              </a:rPr>
              <a:t>Σηµειώστε</a:t>
            </a:r>
            <a:r>
              <a:rPr lang="el-GR" sz="4300" i="1" dirty="0" smtClean="0">
                <a:latin typeface="Arial" pitchFamily="34" charset="0"/>
                <a:cs typeface="Arial" pitchFamily="34" charset="0"/>
              </a:rPr>
              <a:t> αν είναι σωστή ή λάθος </a:t>
            </a:r>
            <a:r>
              <a:rPr lang="el-GR" sz="4300" i="1" dirty="0" err="1" smtClean="0">
                <a:latin typeface="Arial" pitchFamily="34" charset="0"/>
                <a:cs typeface="Arial" pitchFamily="34" charset="0"/>
              </a:rPr>
              <a:t>καθεµιά</a:t>
            </a:r>
            <a:r>
              <a:rPr lang="el-GR" sz="4300" i="1" dirty="0" smtClean="0">
                <a:latin typeface="Arial" pitchFamily="34" charset="0"/>
                <a:cs typeface="Arial" pitchFamily="34" charset="0"/>
              </a:rPr>
              <a:t> από τις παρακάτω </a:t>
            </a:r>
            <a:r>
              <a:rPr lang="el-GR" sz="4300" i="1" dirty="0" err="1" smtClean="0">
                <a:latin typeface="Arial" pitchFamily="34" charset="0"/>
                <a:cs typeface="Arial" pitchFamily="34" charset="0"/>
              </a:rPr>
              <a:t>προτάσειςπεριβάλλοντας</a:t>
            </a:r>
            <a:r>
              <a:rPr lang="el-GR" sz="4300" i="1" dirty="0" smtClean="0">
                <a:latin typeface="Arial" pitchFamily="34" charset="0"/>
                <a:cs typeface="Arial" pitchFamily="34" charset="0"/>
              </a:rPr>
              <a:t> µε ένα κύκλο το αντίστοιχο </a:t>
            </a:r>
            <a:r>
              <a:rPr lang="el-GR" sz="4300" i="1" dirty="0" err="1" smtClean="0">
                <a:latin typeface="Arial" pitchFamily="34" charset="0"/>
                <a:cs typeface="Arial" pitchFamily="34" charset="0"/>
              </a:rPr>
              <a:t>γράµµα</a:t>
            </a:r>
            <a:r>
              <a:rPr lang="el-GR" sz="4300" i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endParaRPr lang="el-GR" sz="4000" i="1" dirty="0" smtClean="0"/>
          </a:p>
          <a:p>
            <a:pPr marL="452628" indent="-342900">
              <a:buNone/>
            </a:pPr>
            <a:r>
              <a:rPr lang="el-GR" sz="4000" dirty="0" smtClean="0"/>
              <a:t>1.Η χλωρίδα µ</a:t>
            </a:r>
            <a:r>
              <a:rPr lang="el-GR" sz="4000" dirty="0" err="1" smtClean="0"/>
              <a:t>πορεί</a:t>
            </a:r>
            <a:r>
              <a:rPr lang="el-GR" sz="4000" dirty="0" smtClean="0"/>
              <a:t> να αναφέρεται σε πολύ µ</a:t>
            </a:r>
            <a:r>
              <a:rPr lang="el-GR" sz="4000" dirty="0" err="1" smtClean="0"/>
              <a:t>ικρές</a:t>
            </a:r>
            <a:r>
              <a:rPr lang="el-GR" sz="4000" dirty="0" smtClean="0"/>
              <a:t> περιοχές.                                               Σ Λ                                          </a:t>
            </a:r>
          </a:p>
          <a:p>
            <a:pPr marL="452628" indent="-342900">
              <a:buNone/>
            </a:pPr>
            <a:r>
              <a:rPr lang="el-GR" sz="4000" dirty="0" smtClean="0"/>
              <a:t>                                                                                                                 </a:t>
            </a:r>
          </a:p>
          <a:p>
            <a:pPr>
              <a:buNone/>
            </a:pPr>
            <a:r>
              <a:rPr lang="el-GR" sz="4000" dirty="0" smtClean="0"/>
              <a:t>2. Χαρακτηριστικό </a:t>
            </a:r>
            <a:r>
              <a:rPr lang="el-GR" sz="4000" dirty="0" err="1" smtClean="0"/>
              <a:t>γνώρισµα</a:t>
            </a:r>
            <a:r>
              <a:rPr lang="el-GR" sz="4000" dirty="0" smtClean="0"/>
              <a:t> κάθε χλωρίδας είναι «η φυσική της </a:t>
            </a:r>
            <a:r>
              <a:rPr lang="el-GR" sz="4000" dirty="0" err="1" smtClean="0"/>
              <a:t>δοµή</a:t>
            </a:r>
            <a:r>
              <a:rPr lang="el-GR" sz="4000" dirty="0" smtClean="0"/>
              <a:t>».                               Σ Λ                          </a:t>
            </a:r>
          </a:p>
          <a:p>
            <a:pPr>
              <a:buNone/>
            </a:pPr>
            <a:endParaRPr lang="el-GR" sz="4000" dirty="0" smtClean="0"/>
          </a:p>
          <a:p>
            <a:pPr>
              <a:buNone/>
            </a:pPr>
            <a:r>
              <a:rPr lang="el-GR" sz="4000" dirty="0" smtClean="0"/>
              <a:t>3. Τα </a:t>
            </a:r>
            <a:r>
              <a:rPr lang="el-GR" sz="4000" dirty="0" err="1" smtClean="0"/>
              <a:t>αρωµατικά</a:t>
            </a:r>
            <a:r>
              <a:rPr lang="el-GR" sz="4000" dirty="0" smtClean="0"/>
              <a:t> φυτά δίνουν κυρίως τα αιθέρια έλαια.                                                        Σ Λ</a:t>
            </a:r>
          </a:p>
          <a:p>
            <a:pPr>
              <a:buNone/>
            </a:pPr>
            <a:endParaRPr lang="el-GR" sz="4000" dirty="0" smtClean="0"/>
          </a:p>
          <a:p>
            <a:pPr>
              <a:buNone/>
            </a:pPr>
            <a:r>
              <a:rPr lang="el-GR" sz="4000" dirty="0" smtClean="0"/>
              <a:t>4 Η ελληνική χλωρίδα στο µ</a:t>
            </a:r>
            <a:r>
              <a:rPr lang="el-GR" sz="4000" dirty="0" err="1" smtClean="0"/>
              <a:t>εγαλύτερο</a:t>
            </a:r>
            <a:r>
              <a:rPr lang="el-GR" sz="4000" dirty="0" smtClean="0"/>
              <a:t> µ</a:t>
            </a:r>
            <a:r>
              <a:rPr lang="el-GR" sz="4000" dirty="0" err="1" smtClean="0"/>
              <a:t>έρος</a:t>
            </a:r>
            <a:r>
              <a:rPr lang="el-GR" sz="4000" dirty="0" smtClean="0"/>
              <a:t> της </a:t>
            </a:r>
            <a:r>
              <a:rPr lang="el-GR" sz="4000" dirty="0" err="1" smtClean="0"/>
              <a:t>περιλαµβάνει</a:t>
            </a:r>
            <a:r>
              <a:rPr lang="el-GR" sz="4000" dirty="0" smtClean="0"/>
              <a:t> κυρίως τους </a:t>
            </a:r>
            <a:r>
              <a:rPr lang="el-GR" sz="4000" dirty="0" err="1" smtClean="0"/>
              <a:t>θάµνους</a:t>
            </a:r>
            <a:r>
              <a:rPr lang="el-GR" sz="4000" dirty="0" smtClean="0"/>
              <a:t>.        Σ Λ                                                 </a:t>
            </a:r>
          </a:p>
          <a:p>
            <a:pPr>
              <a:buNone/>
            </a:pPr>
            <a:r>
              <a:rPr lang="el-GR" sz="4000" dirty="0" smtClean="0"/>
              <a:t>   </a:t>
            </a:r>
          </a:p>
          <a:p>
            <a:pPr>
              <a:buNone/>
            </a:pPr>
            <a:r>
              <a:rPr lang="el-GR" sz="4000" dirty="0" smtClean="0"/>
              <a:t>5. Στις θάλασσες η παράκτια χλωρίδα αποτελείται κυρίως από πράσινα φυτά.                  Σ Λ</a:t>
            </a:r>
          </a:p>
          <a:p>
            <a:pPr>
              <a:buNone/>
            </a:pPr>
            <a:endParaRPr lang="el-GR" sz="4000" dirty="0" smtClean="0"/>
          </a:p>
          <a:p>
            <a:pPr>
              <a:buNone/>
            </a:pPr>
            <a:r>
              <a:rPr lang="el-GR" sz="4000" dirty="0" smtClean="0"/>
              <a:t>6. Τα πράσινα </a:t>
            </a:r>
            <a:r>
              <a:rPr lang="el-GR" sz="4000" dirty="0" err="1" smtClean="0"/>
              <a:t>φύκη</a:t>
            </a:r>
            <a:r>
              <a:rPr lang="el-GR" sz="4000" dirty="0" smtClean="0"/>
              <a:t> αναπτύσσονται στα κατώτερα επίπεδα.                                               Σ Λ</a:t>
            </a:r>
          </a:p>
          <a:p>
            <a:pPr>
              <a:buNone/>
            </a:pPr>
            <a:endParaRPr lang="el-GR" sz="4000" dirty="0" smtClean="0"/>
          </a:p>
          <a:p>
            <a:pPr>
              <a:buNone/>
            </a:pPr>
            <a:r>
              <a:rPr lang="el-GR" sz="4000" dirty="0" smtClean="0"/>
              <a:t>7. Τα καφέ και ερυθρά </a:t>
            </a:r>
            <a:r>
              <a:rPr lang="el-GR" sz="4000" dirty="0" err="1" smtClean="0"/>
              <a:t>φύκη</a:t>
            </a:r>
            <a:r>
              <a:rPr lang="el-GR" sz="4000" dirty="0" smtClean="0"/>
              <a:t> αναπτύσσονται στα µ</a:t>
            </a:r>
            <a:r>
              <a:rPr lang="el-GR" sz="4000" dirty="0" err="1" smtClean="0"/>
              <a:t>εσαία</a:t>
            </a:r>
            <a:r>
              <a:rPr lang="el-GR" sz="4000" dirty="0" smtClean="0"/>
              <a:t> και ανώτερα επίπεδα.                 Σ Λ</a:t>
            </a:r>
          </a:p>
          <a:p>
            <a:pPr>
              <a:buNone/>
            </a:pPr>
            <a:endParaRPr lang="el-GR" sz="4000" dirty="0" smtClean="0">
              <a:latin typeface="Arial Black" pitchFamily="34" charset="0"/>
            </a:endParaRPr>
          </a:p>
          <a:p>
            <a:pPr>
              <a:buNone/>
            </a:pPr>
            <a:r>
              <a:rPr lang="el-GR" sz="4000" dirty="0" smtClean="0">
                <a:latin typeface="Arial Black" pitchFamily="34" charset="0"/>
              </a:rPr>
              <a:t> </a:t>
            </a:r>
          </a:p>
          <a:p>
            <a:pPr>
              <a:buNone/>
            </a:pPr>
            <a:r>
              <a:rPr lang="el-GR" sz="3400" dirty="0" smtClean="0">
                <a:latin typeface="Arial Black" pitchFamily="34" charset="0"/>
              </a:rPr>
              <a:t> </a:t>
            </a:r>
          </a:p>
          <a:p>
            <a:pPr>
              <a:buNone/>
            </a:pPr>
            <a:r>
              <a:rPr lang="el-GR" dirty="0" smtClean="0">
                <a:latin typeface="Arial Black" pitchFamily="34" charset="0"/>
              </a:rPr>
              <a:t> </a:t>
            </a:r>
            <a:endParaRPr lang="el-GR" dirty="0">
              <a:latin typeface="Arial Black" pitchFamily="34" charset="0"/>
            </a:endParaRPr>
          </a:p>
        </p:txBody>
      </p:sp>
      <p:pic>
        <p:nvPicPr>
          <p:cNvPr id="6" name="5 - Εικόνα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19850" y="4829175"/>
            <a:ext cx="2724150" cy="202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- Ορθογώνιο"/>
          <p:cNvSpPr/>
          <p:nvPr/>
        </p:nvSpPr>
        <p:spPr>
          <a:xfrm>
            <a:off x="1928794" y="0"/>
            <a:ext cx="642942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Arial Black" pitchFamily="34" charset="0"/>
              </a:rPr>
              <a:t>                               </a:t>
            </a:r>
            <a:endParaRPr lang="el-GR" dirty="0" smtClean="0">
              <a:latin typeface="Arial Black" pitchFamily="34" charset="0"/>
            </a:endParaRPr>
          </a:p>
          <a:p>
            <a:pPr>
              <a:buNone/>
            </a:pPr>
            <a:r>
              <a:rPr lang="el-GR" b="1" dirty="0" smtClean="0">
                <a:latin typeface="Arial Black" pitchFamily="34" charset="0"/>
              </a:rPr>
              <a:t>                  </a:t>
            </a:r>
            <a:r>
              <a:rPr lang="en-US" b="1" dirty="0" smtClean="0">
                <a:latin typeface="Arial Black" pitchFamily="34" charset="0"/>
              </a:rPr>
              <a:t> </a:t>
            </a:r>
            <a:r>
              <a:rPr lang="el-GR" sz="2800" b="1" dirty="0" smtClean="0">
                <a:latin typeface="Arial Black" pitchFamily="34" charset="0"/>
              </a:rPr>
              <a:t>ΑΣΚΗΣΗ </a:t>
            </a:r>
            <a:endParaRPr lang="el-GR" sz="2800" dirty="0" smtClean="0">
              <a:latin typeface="Arial Black" pitchFamily="34" charset="0"/>
            </a:endParaRPr>
          </a:p>
          <a:p>
            <a:pPr>
              <a:buNone/>
            </a:pPr>
            <a:r>
              <a:rPr lang="el-GR" sz="1400" dirty="0" smtClean="0">
                <a:latin typeface="Arial Black" pitchFamily="34" charset="0"/>
              </a:rPr>
              <a:t>       </a:t>
            </a:r>
            <a:r>
              <a:rPr lang="en-US" sz="1400" dirty="0" smtClean="0">
                <a:latin typeface="Arial Black" pitchFamily="34" charset="0"/>
              </a:rPr>
              <a:t>  </a:t>
            </a:r>
            <a:r>
              <a:rPr lang="el-GR" sz="1400" dirty="0" smtClean="0">
                <a:latin typeface="Arial Black" pitchFamily="34" charset="0"/>
              </a:rPr>
              <a:t> </a:t>
            </a:r>
            <a:r>
              <a:rPr lang="en-US" sz="1400" smtClean="0">
                <a:latin typeface="Arial Black" pitchFamily="34" charset="0"/>
              </a:rPr>
              <a:t>       </a:t>
            </a:r>
            <a:endParaRPr lang="el-GR" sz="1400" dirty="0" smtClean="0">
              <a:latin typeface="Arial Black" pitchFamily="34" charset="0"/>
            </a:endParaRPr>
          </a:p>
          <a:p>
            <a:pPr>
              <a:buNone/>
            </a:pPr>
            <a:r>
              <a:rPr lang="el-GR" dirty="0" smtClean="0">
                <a:latin typeface="Arial Black" pitchFamily="34" charset="0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Προβολή στην οθόνη (4:3)</PresentationFormat>
  <Paragraphs>27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Θέμα του Office</vt:lpstr>
      <vt:lpstr>Διαφάνεια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Fujitsu</dc:creator>
  <cp:lastModifiedBy>Fujitsu</cp:lastModifiedBy>
  <cp:revision>1</cp:revision>
  <dcterms:created xsi:type="dcterms:W3CDTF">2011-03-22T11:21:41Z</dcterms:created>
  <dcterms:modified xsi:type="dcterms:W3CDTF">2011-03-22T11:22:03Z</dcterms:modified>
</cp:coreProperties>
</file>