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5" r:id="rId10"/>
    <p:sldId id="264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07" autoAdjust="0"/>
  </p:normalViewPr>
  <p:slideViewPr>
    <p:cSldViewPr>
      <p:cViewPr>
        <p:scale>
          <a:sx n="66" d="100"/>
          <a:sy n="66" d="100"/>
        </p:scale>
        <p:origin x="-150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4295B-EC30-495A-B8B9-9820F9D7FCE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89871EB-75F1-44DC-85AA-5DEA3E57647E}">
      <dgm:prSet phldrT="[Κείμενο]" custT="1"/>
      <dgm:spPr/>
      <dgm:t>
        <a:bodyPr/>
        <a:lstStyle/>
        <a:p>
          <a:r>
            <a:rPr lang="el-GR" sz="1800" dirty="0" smtClean="0"/>
            <a:t>ΥΠΟΘΑΛΑΣΣΙΟΣ ΣΕΙΣΜΟΣ</a:t>
          </a:r>
          <a:endParaRPr lang="el-GR" sz="1800" dirty="0"/>
        </a:p>
      </dgm:t>
    </dgm:pt>
    <dgm:pt modelId="{6FF6EA6E-78AD-4BA5-BD64-7A19695F15A9}" type="parTrans" cxnId="{ADF3FF24-F4D1-4CBA-A5EB-861F0322AD8B}">
      <dgm:prSet/>
      <dgm:spPr/>
      <dgm:t>
        <a:bodyPr/>
        <a:lstStyle/>
        <a:p>
          <a:endParaRPr lang="el-GR"/>
        </a:p>
      </dgm:t>
    </dgm:pt>
    <dgm:pt modelId="{1A2A5CCC-A0C4-4BEA-972C-38D79F5E7E57}" type="sibTrans" cxnId="{ADF3FF24-F4D1-4CBA-A5EB-861F0322AD8B}">
      <dgm:prSet/>
      <dgm:spPr/>
      <dgm:t>
        <a:bodyPr/>
        <a:lstStyle/>
        <a:p>
          <a:endParaRPr lang="el-GR"/>
        </a:p>
      </dgm:t>
    </dgm:pt>
    <dgm:pt modelId="{6118F33C-D7F2-4F04-A58B-D1AE36633684}">
      <dgm:prSet phldrT="[Κείμενο]" custT="1"/>
      <dgm:spPr/>
      <dgm:t>
        <a:bodyPr/>
        <a:lstStyle/>
        <a:p>
          <a:r>
            <a:rPr lang="el-GR" sz="1800" dirty="0" smtClean="0"/>
            <a:t>ΗΦΑΙΣΤΙΑΚΕΣ ΕΚΡΗΞΕΙΣ</a:t>
          </a:r>
          <a:endParaRPr lang="el-GR" sz="1800" dirty="0"/>
        </a:p>
      </dgm:t>
    </dgm:pt>
    <dgm:pt modelId="{DCD7F75E-1830-487D-AC78-C1CC7AD719A6}" type="parTrans" cxnId="{69BF18BB-A903-44C4-89FB-4BCC95BE78FB}">
      <dgm:prSet/>
      <dgm:spPr/>
      <dgm:t>
        <a:bodyPr/>
        <a:lstStyle/>
        <a:p>
          <a:endParaRPr lang="el-GR"/>
        </a:p>
      </dgm:t>
    </dgm:pt>
    <dgm:pt modelId="{C51AC670-AF3A-4141-A2D1-7B37759716FB}" type="sibTrans" cxnId="{69BF18BB-A903-44C4-89FB-4BCC95BE78FB}">
      <dgm:prSet/>
      <dgm:spPr/>
      <dgm:t>
        <a:bodyPr/>
        <a:lstStyle/>
        <a:p>
          <a:endParaRPr lang="el-GR"/>
        </a:p>
      </dgm:t>
    </dgm:pt>
    <dgm:pt modelId="{20ACA43C-A6CA-4795-87F3-B1131B4AEB7D}">
      <dgm:prSet phldrT="[Κείμενο]" custT="1"/>
      <dgm:spPr/>
      <dgm:t>
        <a:bodyPr/>
        <a:lstStyle/>
        <a:p>
          <a:r>
            <a:rPr lang="el-GR" sz="1800" dirty="0" smtClean="0"/>
            <a:t>ΓΕΩΛΙΣΘΗΣΕΙΣ ΤΟΥ ΠΥΘΜΕΝΑ ΤΩΝ ΩΚΕΑΝΩΝ</a:t>
          </a:r>
          <a:endParaRPr lang="el-GR" sz="1800" dirty="0"/>
        </a:p>
      </dgm:t>
    </dgm:pt>
    <dgm:pt modelId="{AA9D4657-A7DE-463D-BA8C-50C31CD28B3C}" type="parTrans" cxnId="{195C2DAD-ABD3-4DBE-B543-36930AC4D856}">
      <dgm:prSet/>
      <dgm:spPr/>
      <dgm:t>
        <a:bodyPr/>
        <a:lstStyle/>
        <a:p>
          <a:endParaRPr lang="el-GR"/>
        </a:p>
      </dgm:t>
    </dgm:pt>
    <dgm:pt modelId="{48B08A3E-4CDE-4D9E-BDF7-2F7F265A8D64}" type="sibTrans" cxnId="{195C2DAD-ABD3-4DBE-B543-36930AC4D856}">
      <dgm:prSet/>
      <dgm:spPr/>
      <dgm:t>
        <a:bodyPr/>
        <a:lstStyle/>
        <a:p>
          <a:endParaRPr lang="el-GR"/>
        </a:p>
      </dgm:t>
    </dgm:pt>
    <dgm:pt modelId="{26AC3073-E752-470F-AEF4-375660ABA37D}">
      <dgm:prSet phldrT="[Κείμενο]" custT="1"/>
      <dgm:spPr/>
      <dgm:t>
        <a:bodyPr/>
        <a:lstStyle/>
        <a:p>
          <a:r>
            <a:rPr lang="el-GR" sz="1800" dirty="0" smtClean="0"/>
            <a:t>ΠΥΡΙΝΙΚΗ ΕΚΡΗΞΗ Η ΔΟΚΙΜΕΣ</a:t>
          </a:r>
          <a:endParaRPr lang="el-GR" sz="1800" dirty="0"/>
        </a:p>
      </dgm:t>
    </dgm:pt>
    <dgm:pt modelId="{68200453-EBF5-447E-80A6-921A3F4E543F}" type="parTrans" cxnId="{06F84517-57F2-4C66-86A9-034F4B84E800}">
      <dgm:prSet/>
      <dgm:spPr/>
      <dgm:t>
        <a:bodyPr/>
        <a:lstStyle/>
        <a:p>
          <a:endParaRPr lang="el-GR"/>
        </a:p>
      </dgm:t>
    </dgm:pt>
    <dgm:pt modelId="{56FE2548-925B-4B80-938B-A1CB09F9951E}" type="sibTrans" cxnId="{06F84517-57F2-4C66-86A9-034F4B84E800}">
      <dgm:prSet/>
      <dgm:spPr/>
      <dgm:t>
        <a:bodyPr/>
        <a:lstStyle/>
        <a:p>
          <a:endParaRPr lang="el-GR"/>
        </a:p>
      </dgm:t>
    </dgm:pt>
    <dgm:pt modelId="{F3D7E353-17CB-4E42-B560-05FED0378E0A}">
      <dgm:prSet phldrT="[Κείμενο]" custT="1"/>
      <dgm:spPr/>
      <dgm:t>
        <a:bodyPr/>
        <a:lstStyle/>
        <a:p>
          <a:r>
            <a:rPr lang="el-GR" sz="1800" dirty="0" smtClean="0"/>
            <a:t>ΣΥΓΚΡΟΥΣΗ ΜΕΤΕΩΡΙΤΩΝ Η ΑΣΤΕΡΙΟΕΙΔΩΝ ΜΕ ΤΗΝ ΓΗ</a:t>
          </a:r>
          <a:endParaRPr lang="el-GR" sz="1800" dirty="0"/>
        </a:p>
      </dgm:t>
    </dgm:pt>
    <dgm:pt modelId="{B8C91709-2B73-4F35-8268-5314115E58C4}" type="parTrans" cxnId="{53756532-388C-417D-B9E1-30A17A6E9CD3}">
      <dgm:prSet/>
      <dgm:spPr/>
      <dgm:t>
        <a:bodyPr/>
        <a:lstStyle/>
        <a:p>
          <a:endParaRPr lang="el-GR"/>
        </a:p>
      </dgm:t>
    </dgm:pt>
    <dgm:pt modelId="{C0D527B1-CF78-48A9-AABC-6AFC680BE6A4}" type="sibTrans" cxnId="{53756532-388C-417D-B9E1-30A17A6E9CD3}">
      <dgm:prSet/>
      <dgm:spPr/>
      <dgm:t>
        <a:bodyPr/>
        <a:lstStyle/>
        <a:p>
          <a:endParaRPr lang="el-GR"/>
        </a:p>
      </dgm:t>
    </dgm:pt>
    <dgm:pt modelId="{0A2BE558-4D8D-4EED-9B3F-F682035C69A7}" type="pres">
      <dgm:prSet presAssocID="{2DA4295B-EC30-495A-B8B9-9820F9D7FCE0}" presName="diagram" presStyleCnt="0">
        <dgm:presLayoutVars>
          <dgm:dir/>
          <dgm:resizeHandles val="exact"/>
        </dgm:presLayoutVars>
      </dgm:prSet>
      <dgm:spPr/>
    </dgm:pt>
    <dgm:pt modelId="{F00C3A8B-29C7-416E-8FAA-03F82A22BD64}" type="pres">
      <dgm:prSet presAssocID="{F89871EB-75F1-44DC-85AA-5DEA3E57647E}" presName="node" presStyleLbl="node1" presStyleIdx="0" presStyleCnt="5">
        <dgm:presLayoutVars>
          <dgm:bulletEnabled val="1"/>
        </dgm:presLayoutVars>
      </dgm:prSet>
      <dgm:spPr/>
    </dgm:pt>
    <dgm:pt modelId="{0F49556F-0F80-40D8-8F54-402F9B7D6634}" type="pres">
      <dgm:prSet presAssocID="{1A2A5CCC-A0C4-4BEA-972C-38D79F5E7E57}" presName="sibTrans" presStyleCnt="0"/>
      <dgm:spPr/>
    </dgm:pt>
    <dgm:pt modelId="{6AD1455E-7B1B-4521-8572-028EC32F9B1C}" type="pres">
      <dgm:prSet presAssocID="{6118F33C-D7F2-4F04-A58B-D1AE36633684}" presName="node" presStyleLbl="node1" presStyleIdx="1" presStyleCnt="5">
        <dgm:presLayoutVars>
          <dgm:bulletEnabled val="1"/>
        </dgm:presLayoutVars>
      </dgm:prSet>
      <dgm:spPr/>
    </dgm:pt>
    <dgm:pt modelId="{C8BB6CB8-0AF6-4F88-B9F1-48785D0098B6}" type="pres">
      <dgm:prSet presAssocID="{C51AC670-AF3A-4141-A2D1-7B37759716FB}" presName="sibTrans" presStyleCnt="0"/>
      <dgm:spPr/>
    </dgm:pt>
    <dgm:pt modelId="{03C72273-8532-40BB-B91A-E3F4A4E2DF5B}" type="pres">
      <dgm:prSet presAssocID="{20ACA43C-A6CA-4795-87F3-B1131B4AEB7D}" presName="node" presStyleLbl="node1" presStyleIdx="2" presStyleCnt="5">
        <dgm:presLayoutVars>
          <dgm:bulletEnabled val="1"/>
        </dgm:presLayoutVars>
      </dgm:prSet>
      <dgm:spPr/>
    </dgm:pt>
    <dgm:pt modelId="{F65CE337-2F8D-409D-B846-F5D5CE0E2601}" type="pres">
      <dgm:prSet presAssocID="{48B08A3E-4CDE-4D9E-BDF7-2F7F265A8D64}" presName="sibTrans" presStyleCnt="0"/>
      <dgm:spPr/>
    </dgm:pt>
    <dgm:pt modelId="{C1938990-5DD9-4730-9092-8D549568EF9F}" type="pres">
      <dgm:prSet presAssocID="{26AC3073-E752-470F-AEF4-375660ABA37D}" presName="node" presStyleLbl="node1" presStyleIdx="3" presStyleCnt="5">
        <dgm:presLayoutVars>
          <dgm:bulletEnabled val="1"/>
        </dgm:presLayoutVars>
      </dgm:prSet>
      <dgm:spPr/>
    </dgm:pt>
    <dgm:pt modelId="{FB365B98-F93B-4518-94A5-8026E396F476}" type="pres">
      <dgm:prSet presAssocID="{56FE2548-925B-4B80-938B-A1CB09F9951E}" presName="sibTrans" presStyleCnt="0"/>
      <dgm:spPr/>
    </dgm:pt>
    <dgm:pt modelId="{90C0EE51-1472-4161-A272-C96566F5D31B}" type="pres">
      <dgm:prSet presAssocID="{F3D7E353-17CB-4E42-B560-05FED0378E0A}" presName="node" presStyleLbl="node1" presStyleIdx="4" presStyleCnt="5">
        <dgm:presLayoutVars>
          <dgm:bulletEnabled val="1"/>
        </dgm:presLayoutVars>
      </dgm:prSet>
      <dgm:spPr/>
    </dgm:pt>
  </dgm:ptLst>
  <dgm:cxnLst>
    <dgm:cxn modelId="{ADF3FF24-F4D1-4CBA-A5EB-861F0322AD8B}" srcId="{2DA4295B-EC30-495A-B8B9-9820F9D7FCE0}" destId="{F89871EB-75F1-44DC-85AA-5DEA3E57647E}" srcOrd="0" destOrd="0" parTransId="{6FF6EA6E-78AD-4BA5-BD64-7A19695F15A9}" sibTransId="{1A2A5CCC-A0C4-4BEA-972C-38D79F5E7E57}"/>
    <dgm:cxn modelId="{EC118EF8-B496-46E7-850E-4732B1C60C7B}" type="presOf" srcId="{F3D7E353-17CB-4E42-B560-05FED0378E0A}" destId="{90C0EE51-1472-4161-A272-C96566F5D31B}" srcOrd="0" destOrd="0" presId="urn:microsoft.com/office/officeart/2005/8/layout/default"/>
    <dgm:cxn modelId="{06F84517-57F2-4C66-86A9-034F4B84E800}" srcId="{2DA4295B-EC30-495A-B8B9-9820F9D7FCE0}" destId="{26AC3073-E752-470F-AEF4-375660ABA37D}" srcOrd="3" destOrd="0" parTransId="{68200453-EBF5-447E-80A6-921A3F4E543F}" sibTransId="{56FE2548-925B-4B80-938B-A1CB09F9951E}"/>
    <dgm:cxn modelId="{C3FA0697-A3AE-4E68-83E2-C29DEFE29184}" type="presOf" srcId="{2DA4295B-EC30-495A-B8B9-9820F9D7FCE0}" destId="{0A2BE558-4D8D-4EED-9B3F-F682035C69A7}" srcOrd="0" destOrd="0" presId="urn:microsoft.com/office/officeart/2005/8/layout/default"/>
    <dgm:cxn modelId="{69BF18BB-A903-44C4-89FB-4BCC95BE78FB}" srcId="{2DA4295B-EC30-495A-B8B9-9820F9D7FCE0}" destId="{6118F33C-D7F2-4F04-A58B-D1AE36633684}" srcOrd="1" destOrd="0" parTransId="{DCD7F75E-1830-487D-AC78-C1CC7AD719A6}" sibTransId="{C51AC670-AF3A-4141-A2D1-7B37759716FB}"/>
    <dgm:cxn modelId="{813056E3-4D14-4E34-BC7C-6187D561BB93}" type="presOf" srcId="{6118F33C-D7F2-4F04-A58B-D1AE36633684}" destId="{6AD1455E-7B1B-4521-8572-028EC32F9B1C}" srcOrd="0" destOrd="0" presId="urn:microsoft.com/office/officeart/2005/8/layout/default"/>
    <dgm:cxn modelId="{1045C167-426A-4D66-A1F0-93DEF9D77CA3}" type="presOf" srcId="{20ACA43C-A6CA-4795-87F3-B1131B4AEB7D}" destId="{03C72273-8532-40BB-B91A-E3F4A4E2DF5B}" srcOrd="0" destOrd="0" presId="urn:microsoft.com/office/officeart/2005/8/layout/default"/>
    <dgm:cxn modelId="{53756532-388C-417D-B9E1-30A17A6E9CD3}" srcId="{2DA4295B-EC30-495A-B8B9-9820F9D7FCE0}" destId="{F3D7E353-17CB-4E42-B560-05FED0378E0A}" srcOrd="4" destOrd="0" parTransId="{B8C91709-2B73-4F35-8268-5314115E58C4}" sibTransId="{C0D527B1-CF78-48A9-AABC-6AFC680BE6A4}"/>
    <dgm:cxn modelId="{CA7545B1-4FA0-4BEA-8579-95C0A8F04E41}" type="presOf" srcId="{26AC3073-E752-470F-AEF4-375660ABA37D}" destId="{C1938990-5DD9-4730-9092-8D549568EF9F}" srcOrd="0" destOrd="0" presId="urn:microsoft.com/office/officeart/2005/8/layout/default"/>
    <dgm:cxn modelId="{195C2DAD-ABD3-4DBE-B543-36930AC4D856}" srcId="{2DA4295B-EC30-495A-B8B9-9820F9D7FCE0}" destId="{20ACA43C-A6CA-4795-87F3-B1131B4AEB7D}" srcOrd="2" destOrd="0" parTransId="{AA9D4657-A7DE-463D-BA8C-50C31CD28B3C}" sibTransId="{48B08A3E-4CDE-4D9E-BDF7-2F7F265A8D64}"/>
    <dgm:cxn modelId="{68D43F39-7CF6-49CF-8450-9DF9385F7153}" type="presOf" srcId="{F89871EB-75F1-44DC-85AA-5DEA3E57647E}" destId="{F00C3A8B-29C7-416E-8FAA-03F82A22BD64}" srcOrd="0" destOrd="0" presId="urn:microsoft.com/office/officeart/2005/8/layout/default"/>
    <dgm:cxn modelId="{6DA7A95A-97E2-45AF-BF8C-2D71290348C0}" type="presParOf" srcId="{0A2BE558-4D8D-4EED-9B3F-F682035C69A7}" destId="{F00C3A8B-29C7-416E-8FAA-03F82A22BD64}" srcOrd="0" destOrd="0" presId="urn:microsoft.com/office/officeart/2005/8/layout/default"/>
    <dgm:cxn modelId="{A82BCCE4-D27E-43E4-81CB-9B4073C20320}" type="presParOf" srcId="{0A2BE558-4D8D-4EED-9B3F-F682035C69A7}" destId="{0F49556F-0F80-40D8-8F54-402F9B7D6634}" srcOrd="1" destOrd="0" presId="urn:microsoft.com/office/officeart/2005/8/layout/default"/>
    <dgm:cxn modelId="{9ED26F13-AEC2-477D-8520-AF77D992C13C}" type="presParOf" srcId="{0A2BE558-4D8D-4EED-9B3F-F682035C69A7}" destId="{6AD1455E-7B1B-4521-8572-028EC32F9B1C}" srcOrd="2" destOrd="0" presId="urn:microsoft.com/office/officeart/2005/8/layout/default"/>
    <dgm:cxn modelId="{6E79445A-1C11-4E65-820F-9E704CF2A438}" type="presParOf" srcId="{0A2BE558-4D8D-4EED-9B3F-F682035C69A7}" destId="{C8BB6CB8-0AF6-4F88-B9F1-48785D0098B6}" srcOrd="3" destOrd="0" presId="urn:microsoft.com/office/officeart/2005/8/layout/default"/>
    <dgm:cxn modelId="{8E4A40CF-C2E5-4AF1-A105-610873165D7C}" type="presParOf" srcId="{0A2BE558-4D8D-4EED-9B3F-F682035C69A7}" destId="{03C72273-8532-40BB-B91A-E3F4A4E2DF5B}" srcOrd="4" destOrd="0" presId="urn:microsoft.com/office/officeart/2005/8/layout/default"/>
    <dgm:cxn modelId="{722D82A5-20AF-4DA2-BFFF-4AFC07FE555D}" type="presParOf" srcId="{0A2BE558-4D8D-4EED-9B3F-F682035C69A7}" destId="{F65CE337-2F8D-409D-B846-F5D5CE0E2601}" srcOrd="5" destOrd="0" presId="urn:microsoft.com/office/officeart/2005/8/layout/default"/>
    <dgm:cxn modelId="{3F3ED89A-BB77-4818-9A36-2F0E2534BE60}" type="presParOf" srcId="{0A2BE558-4D8D-4EED-9B3F-F682035C69A7}" destId="{C1938990-5DD9-4730-9092-8D549568EF9F}" srcOrd="6" destOrd="0" presId="urn:microsoft.com/office/officeart/2005/8/layout/default"/>
    <dgm:cxn modelId="{C461A5EB-383A-488B-B65E-ED69F8CBA9B5}" type="presParOf" srcId="{0A2BE558-4D8D-4EED-9B3F-F682035C69A7}" destId="{FB365B98-F93B-4518-94A5-8026E396F476}" srcOrd="7" destOrd="0" presId="urn:microsoft.com/office/officeart/2005/8/layout/default"/>
    <dgm:cxn modelId="{96BEA401-C33B-42F1-BC17-44E4B3DCB1D3}" type="presParOf" srcId="{0A2BE558-4D8D-4EED-9B3F-F682035C69A7}" destId="{90C0EE51-1472-4161-A272-C96566F5D31B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0AD081-01DC-468D-8CFB-F5A1D7EBF869}" type="datetimeFigureOut">
              <a:rPr lang="el-GR" smtClean="0"/>
              <a:pPr/>
              <a:t>16/3/2012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965A64-8A12-41A8-B8D1-C169EDE02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928;&#913;&#916;2\&#932;&#931;&#927;&#933;&#925;&#913;&#924;&#921;%20&#932;&#917;&#929;&#913;&#931;%20&#931;&#932;&#919;&#925;%20&#921;&#913;&#928;&#937;&#925;&#921;&#913;-&#925;&#917;&#927;%20VIDEO%20(03).wm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229600" cy="1828800"/>
          </a:xfrm>
        </p:spPr>
        <p:txBody>
          <a:bodyPr/>
          <a:lstStyle/>
          <a:p>
            <a:r>
              <a:rPr lang="el-GR" dirty="0" smtClean="0"/>
              <a:t>ΔΙΑΧΕΙΡΙΣΗ ΦΥΣΙΚΩΝ ΠΟΡΩΝ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</p:spPr>
        <p:txBody>
          <a:bodyPr/>
          <a:lstStyle/>
          <a:p>
            <a:r>
              <a:rPr lang="el-GR" sz="3200" b="1" dirty="0" smtClean="0"/>
              <a:t>ΜΑΘΗΜΑ ΕΠΙΛΟΓΗΣ</a:t>
            </a:r>
          </a:p>
          <a:p>
            <a:r>
              <a:rPr lang="el-GR" sz="3200" b="1" dirty="0" smtClean="0"/>
              <a:t>Β ΕΠΑΛ ΛΥΚΕΙΟΥ</a:t>
            </a:r>
          </a:p>
          <a:p>
            <a:r>
              <a:rPr lang="el-GR" sz="3200" b="1" dirty="0" smtClean="0"/>
              <a:t>ΤΣΟΥΝΑΜΙ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 descr="G:\ΠΑΔ2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ΒΙΝΤΕΟ</a:t>
            </a:r>
            <a:endParaRPr lang="el-GR" dirty="0"/>
          </a:p>
        </p:txBody>
      </p:sp>
      <p:pic>
        <p:nvPicPr>
          <p:cNvPr id="4" name="ΤΣΟΥΝΑΜΙ ΤΕΡΑΣ ΣΤΗΝ ΙΑΠΩΝΙΑ-ΝΕΟ VIDEO (03)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2976" y="1928802"/>
            <a:ext cx="7358114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ΣΗΜΑΙΝΕΙ Η ΛΕΞΗ ΤΣΟΥΝΑΜΙ</a:t>
            </a:r>
            <a:endParaRPr lang="el-GR" dirty="0"/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idx="1"/>
          </p:nvPr>
        </p:nvSpPr>
        <p:spPr>
          <a:xfrm>
            <a:off x="428596" y="2571744"/>
            <a:ext cx="4040188" cy="750887"/>
          </a:xfrm>
        </p:spPr>
        <p:txBody>
          <a:bodyPr/>
          <a:lstStyle/>
          <a:p>
            <a: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ΚΥΜΑ ΣΤΟ ΛΙΜΑΝΙ</a:t>
            </a:r>
            <a:endParaRPr lang="el-G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0" y="2285992"/>
            <a:ext cx="4040188" cy="3763963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sz="4000" dirty="0" smtClean="0">
                <a:solidFill>
                  <a:schemeClr val="bg1"/>
                </a:solidFill>
              </a:rPr>
              <a:t>        </a:t>
            </a:r>
            <a:endParaRPr lang="el-GR" sz="4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/>
              <a:t>                 </a:t>
            </a:r>
            <a:endParaRPr lang="el-GR" dirty="0"/>
          </a:p>
        </p:txBody>
      </p:sp>
      <p:pic>
        <p:nvPicPr>
          <p:cNvPr id="17" name="16 - Θέση περιεχομένου" descr="imagesCA9KGP3B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3714745" y="1500174"/>
            <a:ext cx="5429256" cy="50006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ΑΙΤΙΕΣ</a:t>
            </a:r>
            <a:endParaRPr lang="el-GR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ΤΡΟΠΟΣ ΔΗΜΙΟΥΡΓΕΙΑΣ </a:t>
            </a:r>
            <a:endParaRPr lang="el-GR" dirty="0"/>
          </a:p>
        </p:txBody>
      </p:sp>
      <p:pic>
        <p:nvPicPr>
          <p:cNvPr id="10" name="9 - Θέση περιεχομένου" descr="363px-Tsunami_comic_book_style_el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500174"/>
            <a:ext cx="5214974" cy="53578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Κύμα ρηχών νερών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Κάθε κύμα είναι υψηλότερο από το προηγούμενο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Η περίοδος μεταξύ των κυμάτων που φτάνουν είναι 10-30 λεπτά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Στον ανοικτό ωκεανό το ύψος των κυμάτων είναι  5-6 μέτρα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Στην ακτή το ύψος των κυμάτων φτάνει τα 30-40 μέτρα.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ΣΥΝΕΠΕΙΕΣ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Μπορεί να σκοτώσει χιλιάδες ανθρώπους στις ακτές (πνιγμοί)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Καταστρέφονται ολόκληρες πόλεις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Υπάρχει κίνδυνος για μολυσμένες παροχές νερού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Καταστροφές στις παροχές αερίου και ηλεκτρισμού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ΚΙΝΔΥΝΟΙ ΣΤΟΝ ΕΛΛΑΔΙΚΟ ΧΩΡΟ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Κορινθιακός Κόλπος</a:t>
            </a:r>
          </a:p>
          <a:p>
            <a:r>
              <a:rPr lang="el-GR" dirty="0" smtClean="0"/>
              <a:t>Νησιά του κεντρικού Αιγαίου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imagesCARIP6Z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imagesCALKXOZ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143</TotalTime>
  <Words>121</Words>
  <Application>Microsoft Office PowerPoint</Application>
  <PresentationFormat>Προβολή στην οθόνη (4:3)</PresentationFormat>
  <Paragraphs>35</Paragraphs>
  <Slides>11</Slides>
  <Notes>0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Αποκορύφωμα</vt:lpstr>
      <vt:lpstr>ΔΙΑΧΕΙΡΙΣΗ ΦΥΣΙΚΩΝ ΠΟΡΩΝ</vt:lpstr>
      <vt:lpstr>ΤΙ ΣΗΜΑΙΝΕΙ Η ΛΕΞΗ ΤΣΟΥΝΑΜΙ</vt:lpstr>
      <vt:lpstr>ΑΙΤΙΕΣ</vt:lpstr>
      <vt:lpstr>ΤΡΟΠΟΣ ΔΗΜΙΟΥΡΓΕΙΑΣ </vt:lpstr>
      <vt:lpstr>ΧΑΡΑΚΤΗΡΙΣΤΙΚΑ</vt:lpstr>
      <vt:lpstr>ΣΥΝΕΠΕΙΕΣ</vt:lpstr>
      <vt:lpstr>ΚΙΝΔΥΝΟΙ ΣΤΟΝ ΕΛΛΑΔΙΚΟ ΧΩΡΟ</vt:lpstr>
      <vt:lpstr>Διαφάνεια 8</vt:lpstr>
      <vt:lpstr>Διαφάνεια 9</vt:lpstr>
      <vt:lpstr>Διαφάνεια 10</vt:lpstr>
      <vt:lpstr>ΒΙΝΤΕΟ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Φυσικεσ καταστροφεσ</dc:title>
  <dc:creator>user</dc:creator>
  <cp:lastModifiedBy>user</cp:lastModifiedBy>
  <cp:revision>27</cp:revision>
  <dcterms:created xsi:type="dcterms:W3CDTF">2012-02-12T11:54:06Z</dcterms:created>
  <dcterms:modified xsi:type="dcterms:W3CDTF">2012-03-16T09:22:19Z</dcterms:modified>
</cp:coreProperties>
</file>