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2" r:id="rId2"/>
    <p:sldId id="263" r:id="rId3"/>
    <p:sldId id="264" r:id="rId4"/>
    <p:sldId id="265" r:id="rId5"/>
    <p:sldId id="266" r:id="rId6"/>
    <p:sldId id="260" r:id="rId7"/>
    <p:sldId id="261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14" autoAdjust="0"/>
  </p:normalViewPr>
  <p:slideViewPr>
    <p:cSldViewPr>
      <p:cViewPr varScale="1">
        <p:scale>
          <a:sx n="85" d="100"/>
          <a:sy n="85" d="100"/>
        </p:scale>
        <p:origin x="-7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741E8B-7029-4991-AFD6-B0B8EB7F59F1}" type="doc">
      <dgm:prSet loTypeId="urn:microsoft.com/office/officeart/2005/8/layout/hierarchy6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7AD8AB97-E773-4B33-B6E5-BD0E9582E94F}">
      <dgm:prSet phldrT="[Text]"/>
      <dgm:spPr/>
      <dgm:t>
        <a:bodyPr/>
        <a:lstStyle/>
        <a:p>
          <a:r>
            <a:rPr lang="el-GR" dirty="0" smtClean="0"/>
            <a:t>Έργο</a:t>
          </a:r>
          <a:endParaRPr lang="el-GR" dirty="0"/>
        </a:p>
      </dgm:t>
    </dgm:pt>
    <dgm:pt modelId="{53EB339D-B5EB-4E6C-B4C2-D1A29A660D6B}" type="parTrans" cxnId="{79955C24-A9A6-42BE-8A2B-7D70AC4CD8DC}">
      <dgm:prSet/>
      <dgm:spPr/>
      <dgm:t>
        <a:bodyPr/>
        <a:lstStyle/>
        <a:p>
          <a:endParaRPr lang="el-GR"/>
        </a:p>
      </dgm:t>
    </dgm:pt>
    <dgm:pt modelId="{EFDCD0B8-AD49-44B9-A024-7622511DE458}" type="sibTrans" cxnId="{79955C24-A9A6-42BE-8A2B-7D70AC4CD8DC}">
      <dgm:prSet/>
      <dgm:spPr/>
      <dgm:t>
        <a:bodyPr/>
        <a:lstStyle/>
        <a:p>
          <a:endParaRPr lang="el-GR"/>
        </a:p>
      </dgm:t>
    </dgm:pt>
    <dgm:pt modelId="{0A66C378-2E25-4ACF-B346-E73459BC71D4}">
      <dgm:prSet phldrT="[Text]"/>
      <dgm:spPr/>
      <dgm:t>
        <a:bodyPr/>
        <a:lstStyle/>
        <a:p>
          <a:r>
            <a:rPr lang="el-GR" dirty="0" smtClean="0"/>
            <a:t>Διατάξεις παραγωγής</a:t>
          </a:r>
          <a:endParaRPr lang="el-GR" dirty="0"/>
        </a:p>
      </dgm:t>
    </dgm:pt>
    <dgm:pt modelId="{BA06E381-262D-4E87-B4F9-ED5841BCE045}" type="parTrans" cxnId="{617BE7A1-99F0-4E77-9285-656CDC8764C7}">
      <dgm:prSet/>
      <dgm:spPr/>
      <dgm:t>
        <a:bodyPr/>
        <a:lstStyle/>
        <a:p>
          <a:endParaRPr lang="el-GR"/>
        </a:p>
      </dgm:t>
    </dgm:pt>
    <dgm:pt modelId="{CEA11F8D-E7E9-4326-A663-8FA302D0643D}" type="sibTrans" cxnId="{617BE7A1-99F0-4E77-9285-656CDC8764C7}">
      <dgm:prSet/>
      <dgm:spPr/>
      <dgm:t>
        <a:bodyPr/>
        <a:lstStyle/>
        <a:p>
          <a:endParaRPr lang="el-GR"/>
        </a:p>
      </dgm:t>
    </dgm:pt>
    <dgm:pt modelId="{3AEBDEE4-AFEE-4E48-8BE2-9B005B7421F4}">
      <dgm:prSet phldrT="[Text]"/>
      <dgm:spPr/>
      <dgm:t>
        <a:bodyPr/>
        <a:lstStyle/>
        <a:p>
          <a:r>
            <a:rPr lang="el-GR" dirty="0" smtClean="0"/>
            <a:t>Κινητές</a:t>
          </a:r>
          <a:endParaRPr lang="el-GR" dirty="0"/>
        </a:p>
      </dgm:t>
    </dgm:pt>
    <dgm:pt modelId="{420B82DD-63F9-441D-975E-0FC4E7E712F9}" type="parTrans" cxnId="{9ECA2E9B-19D7-49B6-AA25-011F14E92E7A}">
      <dgm:prSet/>
      <dgm:spPr/>
      <dgm:t>
        <a:bodyPr/>
        <a:lstStyle/>
        <a:p>
          <a:endParaRPr lang="el-GR"/>
        </a:p>
      </dgm:t>
    </dgm:pt>
    <dgm:pt modelId="{33941B37-1E3E-42A5-9DC8-2CCE02268479}" type="sibTrans" cxnId="{9ECA2E9B-19D7-49B6-AA25-011F14E92E7A}">
      <dgm:prSet/>
      <dgm:spPr/>
      <dgm:t>
        <a:bodyPr/>
        <a:lstStyle/>
        <a:p>
          <a:endParaRPr lang="el-GR"/>
        </a:p>
      </dgm:t>
    </dgm:pt>
    <dgm:pt modelId="{CA27F64B-1CA7-4AF6-ABAF-F9CBCF752568}">
      <dgm:prSet phldrT="[Text]"/>
      <dgm:spPr/>
      <dgm:t>
        <a:bodyPr/>
        <a:lstStyle/>
        <a:p>
          <a:r>
            <a:rPr lang="el-GR" dirty="0" smtClean="0"/>
            <a:t>Σταθερές</a:t>
          </a:r>
          <a:endParaRPr lang="el-GR" dirty="0"/>
        </a:p>
      </dgm:t>
    </dgm:pt>
    <dgm:pt modelId="{D9EEB477-7B8D-4C82-8485-476708545B17}" type="parTrans" cxnId="{49A3074E-BA62-4B37-8187-AF0FA2CD64AE}">
      <dgm:prSet/>
      <dgm:spPr/>
      <dgm:t>
        <a:bodyPr/>
        <a:lstStyle/>
        <a:p>
          <a:endParaRPr lang="el-GR"/>
        </a:p>
      </dgm:t>
    </dgm:pt>
    <dgm:pt modelId="{784150C3-56FD-4A55-BA88-B3E940D34093}" type="sibTrans" cxnId="{49A3074E-BA62-4B37-8187-AF0FA2CD64AE}">
      <dgm:prSet/>
      <dgm:spPr/>
      <dgm:t>
        <a:bodyPr/>
        <a:lstStyle/>
        <a:p>
          <a:endParaRPr lang="el-GR"/>
        </a:p>
      </dgm:t>
    </dgm:pt>
    <dgm:pt modelId="{FD3163A5-C176-4039-BC06-E8C47E9E2775}">
      <dgm:prSet phldrT="[Text]"/>
      <dgm:spPr/>
      <dgm:t>
        <a:bodyPr/>
        <a:lstStyle/>
        <a:p>
          <a:r>
            <a:rPr lang="el-GR" dirty="0" smtClean="0"/>
            <a:t>Διατάξεις διοίκησης και υποστήριξης</a:t>
          </a:r>
          <a:endParaRPr lang="el-GR" dirty="0"/>
        </a:p>
      </dgm:t>
    </dgm:pt>
    <dgm:pt modelId="{1C0DDDE2-BB1C-45A5-9794-598DCAC27284}" type="parTrans" cxnId="{D381F321-1698-4AFD-885E-8E5213F0217C}">
      <dgm:prSet/>
      <dgm:spPr/>
      <dgm:t>
        <a:bodyPr/>
        <a:lstStyle/>
        <a:p>
          <a:endParaRPr lang="el-GR"/>
        </a:p>
      </dgm:t>
    </dgm:pt>
    <dgm:pt modelId="{5DDC1810-BFF1-40F5-9F3E-FF4784A57B09}" type="sibTrans" cxnId="{D381F321-1698-4AFD-885E-8E5213F0217C}">
      <dgm:prSet/>
      <dgm:spPr/>
      <dgm:t>
        <a:bodyPr/>
        <a:lstStyle/>
        <a:p>
          <a:endParaRPr lang="el-GR"/>
        </a:p>
      </dgm:t>
    </dgm:pt>
    <dgm:pt modelId="{59637DD5-5B87-4621-A02D-29F286774EB0}">
      <dgm:prSet phldrT="[Text]"/>
      <dgm:spPr/>
      <dgm:t>
        <a:bodyPr/>
        <a:lstStyle/>
        <a:p>
          <a:endParaRPr lang="el-GR" dirty="0" smtClean="0"/>
        </a:p>
        <a:p>
          <a:endParaRPr lang="el-GR" dirty="0" smtClean="0"/>
        </a:p>
        <a:p>
          <a:endParaRPr lang="el-GR" dirty="0" smtClean="0"/>
        </a:p>
        <a:p>
          <a:endParaRPr lang="el-GR" dirty="0" smtClean="0"/>
        </a:p>
        <a:p>
          <a:endParaRPr lang="el-GR" dirty="0"/>
        </a:p>
      </dgm:t>
    </dgm:pt>
    <dgm:pt modelId="{B1355970-B41D-4A90-A256-ED1DBC0F6180}" type="parTrans" cxnId="{C20B8E4C-63C8-4C8D-9AF4-BA67A27D6AB5}">
      <dgm:prSet/>
      <dgm:spPr/>
      <dgm:t>
        <a:bodyPr/>
        <a:lstStyle/>
        <a:p>
          <a:endParaRPr lang="el-GR"/>
        </a:p>
      </dgm:t>
    </dgm:pt>
    <dgm:pt modelId="{F2784E26-4710-4EDE-B1B6-4B881DA23252}" type="sibTrans" cxnId="{C20B8E4C-63C8-4C8D-9AF4-BA67A27D6AB5}">
      <dgm:prSet/>
      <dgm:spPr/>
      <dgm:t>
        <a:bodyPr/>
        <a:lstStyle/>
        <a:p>
          <a:endParaRPr lang="el-GR"/>
        </a:p>
      </dgm:t>
    </dgm:pt>
    <dgm:pt modelId="{909877D7-390B-4D8B-A04E-DECF1D68D499}">
      <dgm:prSet phldrT="[Text]"/>
      <dgm:spPr/>
      <dgm:t>
        <a:bodyPr/>
        <a:lstStyle/>
        <a:p>
          <a:endParaRPr lang="el-GR" dirty="0"/>
        </a:p>
      </dgm:t>
    </dgm:pt>
    <dgm:pt modelId="{47444A75-94C4-4051-B34B-481C57076EFB}" type="parTrans" cxnId="{FD7DAABE-EC1F-4DB5-82A0-55BE032FD096}">
      <dgm:prSet/>
      <dgm:spPr/>
      <dgm:t>
        <a:bodyPr/>
        <a:lstStyle/>
        <a:p>
          <a:endParaRPr lang="el-GR"/>
        </a:p>
      </dgm:t>
    </dgm:pt>
    <dgm:pt modelId="{B41EC3B0-F90D-4478-8B9B-2D3C5C4F7782}" type="sibTrans" cxnId="{FD7DAABE-EC1F-4DB5-82A0-55BE032FD096}">
      <dgm:prSet/>
      <dgm:spPr/>
      <dgm:t>
        <a:bodyPr/>
        <a:lstStyle/>
        <a:p>
          <a:endParaRPr lang="el-GR"/>
        </a:p>
      </dgm:t>
    </dgm:pt>
    <dgm:pt modelId="{F967414D-57AA-42B6-85AA-3E61A82FAD34}">
      <dgm:prSet phldrT="[Text]"/>
      <dgm:spPr/>
      <dgm:t>
        <a:bodyPr/>
        <a:lstStyle/>
        <a:p>
          <a:endParaRPr lang="el-GR" dirty="0"/>
        </a:p>
      </dgm:t>
    </dgm:pt>
    <dgm:pt modelId="{A17B3759-0386-42B0-BE12-63AB5AC8C0B0}" type="parTrans" cxnId="{428797EF-A6AA-4CEA-9491-5D45F126096D}">
      <dgm:prSet/>
      <dgm:spPr/>
      <dgm:t>
        <a:bodyPr/>
        <a:lstStyle/>
        <a:p>
          <a:endParaRPr lang="el-GR"/>
        </a:p>
      </dgm:t>
    </dgm:pt>
    <dgm:pt modelId="{4B3916D9-510C-4150-A445-AF2602AC8947}" type="sibTrans" cxnId="{428797EF-A6AA-4CEA-9491-5D45F126096D}">
      <dgm:prSet/>
      <dgm:spPr/>
      <dgm:t>
        <a:bodyPr/>
        <a:lstStyle/>
        <a:p>
          <a:endParaRPr lang="el-GR"/>
        </a:p>
      </dgm:t>
    </dgm:pt>
    <dgm:pt modelId="{EFD11BC7-B4F3-4D37-9645-4CABEE059D04}" type="pres">
      <dgm:prSet presAssocID="{2A741E8B-7029-4991-AFD6-B0B8EB7F59F1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F9434A12-6035-477A-8B5E-E1D5CF48DC4A}" type="pres">
      <dgm:prSet presAssocID="{2A741E8B-7029-4991-AFD6-B0B8EB7F59F1}" presName="hierFlow" presStyleCnt="0"/>
      <dgm:spPr/>
    </dgm:pt>
    <dgm:pt modelId="{2076E83E-D467-4343-949C-2532DED7DDE4}" type="pres">
      <dgm:prSet presAssocID="{2A741E8B-7029-4991-AFD6-B0B8EB7F59F1}" presName="firstBuf" presStyleCnt="0"/>
      <dgm:spPr/>
    </dgm:pt>
    <dgm:pt modelId="{FCA3B715-C104-469D-BDC0-C2FBFE6755D1}" type="pres">
      <dgm:prSet presAssocID="{2A741E8B-7029-4991-AFD6-B0B8EB7F59F1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97F9403D-0ECC-4ACB-A5E9-A8F02F40C159}" type="pres">
      <dgm:prSet presAssocID="{7AD8AB97-E773-4B33-B6E5-BD0E9582E94F}" presName="Name14" presStyleCnt="0"/>
      <dgm:spPr/>
    </dgm:pt>
    <dgm:pt modelId="{A4FA1881-1E17-4FD5-BB56-D4A4D20F83A4}" type="pres">
      <dgm:prSet presAssocID="{7AD8AB97-E773-4B33-B6E5-BD0E9582E94F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12207A57-4AA9-427F-9536-4551D4E1FC98}" type="pres">
      <dgm:prSet presAssocID="{7AD8AB97-E773-4B33-B6E5-BD0E9582E94F}" presName="hierChild2" presStyleCnt="0"/>
      <dgm:spPr/>
    </dgm:pt>
    <dgm:pt modelId="{85C9B14B-1837-43D4-BFDF-D6E1F3B8E2CA}" type="pres">
      <dgm:prSet presAssocID="{BA06E381-262D-4E87-B4F9-ED5841BCE045}" presName="Name19" presStyleLbl="parChTrans1D2" presStyleIdx="0" presStyleCnt="2"/>
      <dgm:spPr/>
      <dgm:t>
        <a:bodyPr/>
        <a:lstStyle/>
        <a:p>
          <a:endParaRPr lang="el-GR"/>
        </a:p>
      </dgm:t>
    </dgm:pt>
    <dgm:pt modelId="{56548E51-D676-4714-9AB7-607DBD75BC22}" type="pres">
      <dgm:prSet presAssocID="{0A66C378-2E25-4ACF-B346-E73459BC71D4}" presName="Name21" presStyleCnt="0"/>
      <dgm:spPr/>
    </dgm:pt>
    <dgm:pt modelId="{3DC7F9D7-EA1B-4072-8E13-EEEBCC67A710}" type="pres">
      <dgm:prSet presAssocID="{0A66C378-2E25-4ACF-B346-E73459BC71D4}" presName="level2Shape" presStyleLbl="node2" presStyleIdx="0" presStyleCnt="2"/>
      <dgm:spPr/>
      <dgm:t>
        <a:bodyPr/>
        <a:lstStyle/>
        <a:p>
          <a:endParaRPr lang="el-GR"/>
        </a:p>
      </dgm:t>
    </dgm:pt>
    <dgm:pt modelId="{4E5EF019-2755-453F-9715-633610EB671D}" type="pres">
      <dgm:prSet presAssocID="{0A66C378-2E25-4ACF-B346-E73459BC71D4}" presName="hierChild3" presStyleCnt="0"/>
      <dgm:spPr/>
    </dgm:pt>
    <dgm:pt modelId="{E9F6784D-65DC-4B10-AD58-3B05B667101F}" type="pres">
      <dgm:prSet presAssocID="{420B82DD-63F9-441D-975E-0FC4E7E712F9}" presName="Name19" presStyleLbl="parChTrans1D3" presStyleIdx="0" presStyleCnt="2"/>
      <dgm:spPr/>
      <dgm:t>
        <a:bodyPr/>
        <a:lstStyle/>
        <a:p>
          <a:endParaRPr lang="el-GR"/>
        </a:p>
      </dgm:t>
    </dgm:pt>
    <dgm:pt modelId="{D54E726A-915D-419E-BF6F-C6ADDEB80C42}" type="pres">
      <dgm:prSet presAssocID="{3AEBDEE4-AFEE-4E48-8BE2-9B005B7421F4}" presName="Name21" presStyleCnt="0"/>
      <dgm:spPr/>
    </dgm:pt>
    <dgm:pt modelId="{C54274F4-B772-4D42-BE1E-E8DDC972E773}" type="pres">
      <dgm:prSet presAssocID="{3AEBDEE4-AFEE-4E48-8BE2-9B005B7421F4}" presName="level2Shape" presStyleLbl="node3" presStyleIdx="0" presStyleCnt="2"/>
      <dgm:spPr/>
      <dgm:t>
        <a:bodyPr/>
        <a:lstStyle/>
        <a:p>
          <a:endParaRPr lang="el-GR"/>
        </a:p>
      </dgm:t>
    </dgm:pt>
    <dgm:pt modelId="{8F1F0ADE-DDA2-4C67-B339-6342BDAE3E13}" type="pres">
      <dgm:prSet presAssocID="{3AEBDEE4-AFEE-4E48-8BE2-9B005B7421F4}" presName="hierChild3" presStyleCnt="0"/>
      <dgm:spPr/>
    </dgm:pt>
    <dgm:pt modelId="{5BAB97E2-E900-4CCE-A5BF-15819426EEEB}" type="pres">
      <dgm:prSet presAssocID="{D9EEB477-7B8D-4C82-8485-476708545B17}" presName="Name19" presStyleLbl="parChTrans1D3" presStyleIdx="1" presStyleCnt="2"/>
      <dgm:spPr/>
      <dgm:t>
        <a:bodyPr/>
        <a:lstStyle/>
        <a:p>
          <a:endParaRPr lang="el-GR"/>
        </a:p>
      </dgm:t>
    </dgm:pt>
    <dgm:pt modelId="{773DA015-3CB0-4651-944D-7D13BF96E1E1}" type="pres">
      <dgm:prSet presAssocID="{CA27F64B-1CA7-4AF6-ABAF-F9CBCF752568}" presName="Name21" presStyleCnt="0"/>
      <dgm:spPr/>
    </dgm:pt>
    <dgm:pt modelId="{C67C466E-7BCD-4C8E-898F-1D90DC7E9B68}" type="pres">
      <dgm:prSet presAssocID="{CA27F64B-1CA7-4AF6-ABAF-F9CBCF752568}" presName="level2Shape" presStyleLbl="node3" presStyleIdx="1" presStyleCnt="2"/>
      <dgm:spPr/>
      <dgm:t>
        <a:bodyPr/>
        <a:lstStyle/>
        <a:p>
          <a:endParaRPr lang="el-GR"/>
        </a:p>
      </dgm:t>
    </dgm:pt>
    <dgm:pt modelId="{8273B852-DCD0-4E4F-96F9-2EFDE0A3A33D}" type="pres">
      <dgm:prSet presAssocID="{CA27F64B-1CA7-4AF6-ABAF-F9CBCF752568}" presName="hierChild3" presStyleCnt="0"/>
      <dgm:spPr/>
    </dgm:pt>
    <dgm:pt modelId="{2CFF35CF-060C-4B47-90B0-0D5F3265F009}" type="pres">
      <dgm:prSet presAssocID="{1C0DDDE2-BB1C-45A5-9794-598DCAC27284}" presName="Name19" presStyleLbl="parChTrans1D2" presStyleIdx="1" presStyleCnt="2"/>
      <dgm:spPr/>
      <dgm:t>
        <a:bodyPr/>
        <a:lstStyle/>
        <a:p>
          <a:endParaRPr lang="el-GR"/>
        </a:p>
      </dgm:t>
    </dgm:pt>
    <dgm:pt modelId="{240595DE-C0BE-4F81-AC50-CF7E9797E50A}" type="pres">
      <dgm:prSet presAssocID="{FD3163A5-C176-4039-BC06-E8C47E9E2775}" presName="Name21" presStyleCnt="0"/>
      <dgm:spPr/>
    </dgm:pt>
    <dgm:pt modelId="{3AEEC576-6818-435A-97CD-3264716E33D3}" type="pres">
      <dgm:prSet presAssocID="{FD3163A5-C176-4039-BC06-E8C47E9E2775}" presName="level2Shape" presStyleLbl="node2" presStyleIdx="1" presStyleCnt="2"/>
      <dgm:spPr/>
      <dgm:t>
        <a:bodyPr/>
        <a:lstStyle/>
        <a:p>
          <a:endParaRPr lang="el-GR"/>
        </a:p>
      </dgm:t>
    </dgm:pt>
    <dgm:pt modelId="{97EA4F6E-36D8-4E82-9168-144D26773962}" type="pres">
      <dgm:prSet presAssocID="{FD3163A5-C176-4039-BC06-E8C47E9E2775}" presName="hierChild3" presStyleCnt="0"/>
      <dgm:spPr/>
    </dgm:pt>
    <dgm:pt modelId="{E1C93B15-BA66-4EB8-A15C-5B557FD24496}" type="pres">
      <dgm:prSet presAssocID="{2A741E8B-7029-4991-AFD6-B0B8EB7F59F1}" presName="bgShapesFlow" presStyleCnt="0"/>
      <dgm:spPr/>
    </dgm:pt>
    <dgm:pt modelId="{41934366-9B43-446E-830B-DCE7D8293169}" type="pres">
      <dgm:prSet presAssocID="{59637DD5-5B87-4621-A02D-29F286774EB0}" presName="rectComp" presStyleCnt="0"/>
      <dgm:spPr/>
    </dgm:pt>
    <dgm:pt modelId="{71EEF581-1B7C-4293-A239-C1BADE9434D8}" type="pres">
      <dgm:prSet presAssocID="{59637DD5-5B87-4621-A02D-29F286774EB0}" presName="bgRect" presStyleLbl="bgShp" presStyleIdx="0" presStyleCnt="3" custLinFactNeighborX="12069" custLinFactNeighborY="-13955"/>
      <dgm:spPr/>
      <dgm:t>
        <a:bodyPr/>
        <a:lstStyle/>
        <a:p>
          <a:endParaRPr lang="el-GR"/>
        </a:p>
      </dgm:t>
    </dgm:pt>
    <dgm:pt modelId="{D83CF6A3-905E-4232-9299-8B4361768319}" type="pres">
      <dgm:prSet presAssocID="{59637DD5-5B87-4621-A02D-29F286774EB0}" presName="bgRectTx" presStyleLbl="bgShp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DF695BE-C7B7-4A22-983F-163CA15A198B}" type="pres">
      <dgm:prSet presAssocID="{59637DD5-5B87-4621-A02D-29F286774EB0}" presName="spComp" presStyleCnt="0"/>
      <dgm:spPr/>
    </dgm:pt>
    <dgm:pt modelId="{147013CA-4AB7-4913-B92F-C359C7E2988C}" type="pres">
      <dgm:prSet presAssocID="{59637DD5-5B87-4621-A02D-29F286774EB0}" presName="vSp" presStyleCnt="0"/>
      <dgm:spPr/>
    </dgm:pt>
    <dgm:pt modelId="{29FDE27D-A197-4CCD-AF42-B4FE4BF7F7F6}" type="pres">
      <dgm:prSet presAssocID="{909877D7-390B-4D8B-A04E-DECF1D68D499}" presName="rectComp" presStyleCnt="0"/>
      <dgm:spPr/>
    </dgm:pt>
    <dgm:pt modelId="{D56FEE96-FCFF-4F5C-8ACA-A121411EDEDF}" type="pres">
      <dgm:prSet presAssocID="{909877D7-390B-4D8B-A04E-DECF1D68D499}" presName="bgRect" presStyleLbl="bgShp" presStyleIdx="1" presStyleCnt="3"/>
      <dgm:spPr/>
      <dgm:t>
        <a:bodyPr/>
        <a:lstStyle/>
        <a:p>
          <a:endParaRPr lang="el-GR"/>
        </a:p>
      </dgm:t>
    </dgm:pt>
    <dgm:pt modelId="{9DF581F9-6E2A-43E4-A16B-98F1E9C1A627}" type="pres">
      <dgm:prSet presAssocID="{909877D7-390B-4D8B-A04E-DECF1D68D499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534B466-6DC7-4E3B-AD1E-80250B1B18A5}" type="pres">
      <dgm:prSet presAssocID="{909877D7-390B-4D8B-A04E-DECF1D68D499}" presName="spComp" presStyleCnt="0"/>
      <dgm:spPr/>
    </dgm:pt>
    <dgm:pt modelId="{876BFE61-9EEB-49C2-B570-349A82632291}" type="pres">
      <dgm:prSet presAssocID="{909877D7-390B-4D8B-A04E-DECF1D68D499}" presName="vSp" presStyleCnt="0"/>
      <dgm:spPr/>
    </dgm:pt>
    <dgm:pt modelId="{2A0A56EA-989E-485F-BB34-8281510C0F8F}" type="pres">
      <dgm:prSet presAssocID="{F967414D-57AA-42B6-85AA-3E61A82FAD34}" presName="rectComp" presStyleCnt="0"/>
      <dgm:spPr/>
    </dgm:pt>
    <dgm:pt modelId="{4DCF4015-BB41-48B0-A430-6853F42D9FDE}" type="pres">
      <dgm:prSet presAssocID="{F967414D-57AA-42B6-85AA-3E61A82FAD34}" presName="bgRect" presStyleLbl="bgShp" presStyleIdx="2" presStyleCnt="3"/>
      <dgm:spPr/>
      <dgm:t>
        <a:bodyPr/>
        <a:lstStyle/>
        <a:p>
          <a:endParaRPr lang="el-GR"/>
        </a:p>
      </dgm:t>
    </dgm:pt>
    <dgm:pt modelId="{3C1CD7BE-1A92-4F82-94E9-BDF542202A12}" type="pres">
      <dgm:prSet presAssocID="{F967414D-57AA-42B6-85AA-3E61A82FAD34}" presName="bgRectTx" presStyleLbl="bgShp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C20B8E4C-63C8-4C8D-9AF4-BA67A27D6AB5}" srcId="{2A741E8B-7029-4991-AFD6-B0B8EB7F59F1}" destId="{59637DD5-5B87-4621-A02D-29F286774EB0}" srcOrd="1" destOrd="0" parTransId="{B1355970-B41D-4A90-A256-ED1DBC0F6180}" sibTransId="{F2784E26-4710-4EDE-B1B6-4B881DA23252}"/>
    <dgm:cxn modelId="{79955C24-A9A6-42BE-8A2B-7D70AC4CD8DC}" srcId="{2A741E8B-7029-4991-AFD6-B0B8EB7F59F1}" destId="{7AD8AB97-E773-4B33-B6E5-BD0E9582E94F}" srcOrd="0" destOrd="0" parTransId="{53EB339D-B5EB-4E6C-B4C2-D1A29A660D6B}" sibTransId="{EFDCD0B8-AD49-44B9-A024-7622511DE458}"/>
    <dgm:cxn modelId="{642A8B20-8C40-46EE-A93E-DF310196F8E3}" type="presOf" srcId="{59637DD5-5B87-4621-A02D-29F286774EB0}" destId="{71EEF581-1B7C-4293-A239-C1BADE9434D8}" srcOrd="0" destOrd="0" presId="urn:microsoft.com/office/officeart/2005/8/layout/hierarchy6"/>
    <dgm:cxn modelId="{C8023ABF-0ACA-4528-9C69-A103998C0C63}" type="presOf" srcId="{59637DD5-5B87-4621-A02D-29F286774EB0}" destId="{D83CF6A3-905E-4232-9299-8B4361768319}" srcOrd="1" destOrd="0" presId="urn:microsoft.com/office/officeart/2005/8/layout/hierarchy6"/>
    <dgm:cxn modelId="{A1F0F7C5-9729-41C0-A21A-35836AD3F793}" type="presOf" srcId="{909877D7-390B-4D8B-A04E-DECF1D68D499}" destId="{9DF581F9-6E2A-43E4-A16B-98F1E9C1A627}" srcOrd="1" destOrd="0" presId="urn:microsoft.com/office/officeart/2005/8/layout/hierarchy6"/>
    <dgm:cxn modelId="{9ECA2E9B-19D7-49B6-AA25-011F14E92E7A}" srcId="{0A66C378-2E25-4ACF-B346-E73459BC71D4}" destId="{3AEBDEE4-AFEE-4E48-8BE2-9B005B7421F4}" srcOrd="0" destOrd="0" parTransId="{420B82DD-63F9-441D-975E-0FC4E7E712F9}" sibTransId="{33941B37-1E3E-42A5-9DC8-2CCE02268479}"/>
    <dgm:cxn modelId="{BE7EFEE9-834A-44D1-9D46-9D34EDF2FF9A}" type="presOf" srcId="{3AEBDEE4-AFEE-4E48-8BE2-9B005B7421F4}" destId="{C54274F4-B772-4D42-BE1E-E8DDC972E773}" srcOrd="0" destOrd="0" presId="urn:microsoft.com/office/officeart/2005/8/layout/hierarchy6"/>
    <dgm:cxn modelId="{3D90C17B-80D5-42BF-AEA2-638B1645A53A}" type="presOf" srcId="{D9EEB477-7B8D-4C82-8485-476708545B17}" destId="{5BAB97E2-E900-4CCE-A5BF-15819426EEEB}" srcOrd="0" destOrd="0" presId="urn:microsoft.com/office/officeart/2005/8/layout/hierarchy6"/>
    <dgm:cxn modelId="{2E0BE77E-1B70-4614-BF85-2FDEBED43BD7}" type="presOf" srcId="{1C0DDDE2-BB1C-45A5-9794-598DCAC27284}" destId="{2CFF35CF-060C-4B47-90B0-0D5F3265F009}" srcOrd="0" destOrd="0" presId="urn:microsoft.com/office/officeart/2005/8/layout/hierarchy6"/>
    <dgm:cxn modelId="{82BD1710-E4AE-4D84-A3F6-128E6942F96C}" type="presOf" srcId="{909877D7-390B-4D8B-A04E-DECF1D68D499}" destId="{D56FEE96-FCFF-4F5C-8ACA-A121411EDEDF}" srcOrd="0" destOrd="0" presId="urn:microsoft.com/office/officeart/2005/8/layout/hierarchy6"/>
    <dgm:cxn modelId="{C25BFDF3-964C-4133-B367-527B4F431734}" type="presOf" srcId="{F967414D-57AA-42B6-85AA-3E61A82FAD34}" destId="{4DCF4015-BB41-48B0-A430-6853F42D9FDE}" srcOrd="0" destOrd="0" presId="urn:microsoft.com/office/officeart/2005/8/layout/hierarchy6"/>
    <dgm:cxn modelId="{A6202F1A-DDE0-4578-8231-431332E6BB95}" type="presOf" srcId="{BA06E381-262D-4E87-B4F9-ED5841BCE045}" destId="{85C9B14B-1837-43D4-BFDF-D6E1F3B8E2CA}" srcOrd="0" destOrd="0" presId="urn:microsoft.com/office/officeart/2005/8/layout/hierarchy6"/>
    <dgm:cxn modelId="{617BE7A1-99F0-4E77-9285-656CDC8764C7}" srcId="{7AD8AB97-E773-4B33-B6E5-BD0E9582E94F}" destId="{0A66C378-2E25-4ACF-B346-E73459BC71D4}" srcOrd="0" destOrd="0" parTransId="{BA06E381-262D-4E87-B4F9-ED5841BCE045}" sibTransId="{CEA11F8D-E7E9-4326-A663-8FA302D0643D}"/>
    <dgm:cxn modelId="{DDE967AA-0EC0-47F4-8A1B-C51EF831F91E}" type="presOf" srcId="{420B82DD-63F9-441D-975E-0FC4E7E712F9}" destId="{E9F6784D-65DC-4B10-AD58-3B05B667101F}" srcOrd="0" destOrd="0" presId="urn:microsoft.com/office/officeart/2005/8/layout/hierarchy6"/>
    <dgm:cxn modelId="{0AF95374-741B-4C80-ADA8-4F8CB66F3242}" type="presOf" srcId="{7AD8AB97-E773-4B33-B6E5-BD0E9582E94F}" destId="{A4FA1881-1E17-4FD5-BB56-D4A4D20F83A4}" srcOrd="0" destOrd="0" presId="urn:microsoft.com/office/officeart/2005/8/layout/hierarchy6"/>
    <dgm:cxn modelId="{EEB0787F-ED03-449A-9F4A-1BAEAD079E22}" type="presOf" srcId="{CA27F64B-1CA7-4AF6-ABAF-F9CBCF752568}" destId="{C67C466E-7BCD-4C8E-898F-1D90DC7E9B68}" srcOrd="0" destOrd="0" presId="urn:microsoft.com/office/officeart/2005/8/layout/hierarchy6"/>
    <dgm:cxn modelId="{428797EF-A6AA-4CEA-9491-5D45F126096D}" srcId="{2A741E8B-7029-4991-AFD6-B0B8EB7F59F1}" destId="{F967414D-57AA-42B6-85AA-3E61A82FAD34}" srcOrd="3" destOrd="0" parTransId="{A17B3759-0386-42B0-BE12-63AB5AC8C0B0}" sibTransId="{4B3916D9-510C-4150-A445-AF2602AC8947}"/>
    <dgm:cxn modelId="{DF06BF89-FE7B-49DA-9B4D-D8D5A1657BFB}" type="presOf" srcId="{F967414D-57AA-42B6-85AA-3E61A82FAD34}" destId="{3C1CD7BE-1A92-4F82-94E9-BDF542202A12}" srcOrd="1" destOrd="0" presId="urn:microsoft.com/office/officeart/2005/8/layout/hierarchy6"/>
    <dgm:cxn modelId="{49A3074E-BA62-4B37-8187-AF0FA2CD64AE}" srcId="{0A66C378-2E25-4ACF-B346-E73459BC71D4}" destId="{CA27F64B-1CA7-4AF6-ABAF-F9CBCF752568}" srcOrd="1" destOrd="0" parTransId="{D9EEB477-7B8D-4C82-8485-476708545B17}" sibTransId="{784150C3-56FD-4A55-BA88-B3E940D34093}"/>
    <dgm:cxn modelId="{622FEC75-39E4-4600-9421-10A3E25F2091}" type="presOf" srcId="{FD3163A5-C176-4039-BC06-E8C47E9E2775}" destId="{3AEEC576-6818-435A-97CD-3264716E33D3}" srcOrd="0" destOrd="0" presId="urn:microsoft.com/office/officeart/2005/8/layout/hierarchy6"/>
    <dgm:cxn modelId="{FD7DAABE-EC1F-4DB5-82A0-55BE032FD096}" srcId="{2A741E8B-7029-4991-AFD6-B0B8EB7F59F1}" destId="{909877D7-390B-4D8B-A04E-DECF1D68D499}" srcOrd="2" destOrd="0" parTransId="{47444A75-94C4-4051-B34B-481C57076EFB}" sibTransId="{B41EC3B0-F90D-4478-8B9B-2D3C5C4F7782}"/>
    <dgm:cxn modelId="{24E3E6CB-D262-4F3A-B93B-0590BFF29654}" type="presOf" srcId="{2A741E8B-7029-4991-AFD6-B0B8EB7F59F1}" destId="{EFD11BC7-B4F3-4D37-9645-4CABEE059D04}" srcOrd="0" destOrd="0" presId="urn:microsoft.com/office/officeart/2005/8/layout/hierarchy6"/>
    <dgm:cxn modelId="{5E89B99B-489F-4FEA-9879-211102157169}" type="presOf" srcId="{0A66C378-2E25-4ACF-B346-E73459BC71D4}" destId="{3DC7F9D7-EA1B-4072-8E13-EEEBCC67A710}" srcOrd="0" destOrd="0" presId="urn:microsoft.com/office/officeart/2005/8/layout/hierarchy6"/>
    <dgm:cxn modelId="{D381F321-1698-4AFD-885E-8E5213F0217C}" srcId="{7AD8AB97-E773-4B33-B6E5-BD0E9582E94F}" destId="{FD3163A5-C176-4039-BC06-E8C47E9E2775}" srcOrd="1" destOrd="0" parTransId="{1C0DDDE2-BB1C-45A5-9794-598DCAC27284}" sibTransId="{5DDC1810-BFF1-40F5-9F3E-FF4784A57B09}"/>
    <dgm:cxn modelId="{88946532-4679-4775-B8BB-577A9DBE880E}" type="presParOf" srcId="{EFD11BC7-B4F3-4D37-9645-4CABEE059D04}" destId="{F9434A12-6035-477A-8B5E-E1D5CF48DC4A}" srcOrd="0" destOrd="0" presId="urn:microsoft.com/office/officeart/2005/8/layout/hierarchy6"/>
    <dgm:cxn modelId="{2B70EA44-6C86-49A2-AAD5-56E06FD50C86}" type="presParOf" srcId="{F9434A12-6035-477A-8B5E-E1D5CF48DC4A}" destId="{2076E83E-D467-4343-949C-2532DED7DDE4}" srcOrd="0" destOrd="0" presId="urn:microsoft.com/office/officeart/2005/8/layout/hierarchy6"/>
    <dgm:cxn modelId="{47F99087-C9B5-4349-B4D4-14B133CEE77A}" type="presParOf" srcId="{F9434A12-6035-477A-8B5E-E1D5CF48DC4A}" destId="{FCA3B715-C104-469D-BDC0-C2FBFE6755D1}" srcOrd="1" destOrd="0" presId="urn:microsoft.com/office/officeart/2005/8/layout/hierarchy6"/>
    <dgm:cxn modelId="{95651CC7-D2E8-4694-A8B0-D1AC24D74D2F}" type="presParOf" srcId="{FCA3B715-C104-469D-BDC0-C2FBFE6755D1}" destId="{97F9403D-0ECC-4ACB-A5E9-A8F02F40C159}" srcOrd="0" destOrd="0" presId="urn:microsoft.com/office/officeart/2005/8/layout/hierarchy6"/>
    <dgm:cxn modelId="{31B06812-7D6C-40A7-8EB1-185F687F0A21}" type="presParOf" srcId="{97F9403D-0ECC-4ACB-A5E9-A8F02F40C159}" destId="{A4FA1881-1E17-4FD5-BB56-D4A4D20F83A4}" srcOrd="0" destOrd="0" presId="urn:microsoft.com/office/officeart/2005/8/layout/hierarchy6"/>
    <dgm:cxn modelId="{ECEDCC04-E4A5-4850-802A-20199924D38F}" type="presParOf" srcId="{97F9403D-0ECC-4ACB-A5E9-A8F02F40C159}" destId="{12207A57-4AA9-427F-9536-4551D4E1FC98}" srcOrd="1" destOrd="0" presId="urn:microsoft.com/office/officeart/2005/8/layout/hierarchy6"/>
    <dgm:cxn modelId="{C08C3D6C-31A3-4165-8812-D962D478CA5E}" type="presParOf" srcId="{12207A57-4AA9-427F-9536-4551D4E1FC98}" destId="{85C9B14B-1837-43D4-BFDF-D6E1F3B8E2CA}" srcOrd="0" destOrd="0" presId="urn:microsoft.com/office/officeart/2005/8/layout/hierarchy6"/>
    <dgm:cxn modelId="{98A20BDD-5937-4F3A-870D-B3ECC2C6DA3D}" type="presParOf" srcId="{12207A57-4AA9-427F-9536-4551D4E1FC98}" destId="{56548E51-D676-4714-9AB7-607DBD75BC22}" srcOrd="1" destOrd="0" presId="urn:microsoft.com/office/officeart/2005/8/layout/hierarchy6"/>
    <dgm:cxn modelId="{DD7A6F7D-84CE-4AC2-8CD2-9098F8A4FB27}" type="presParOf" srcId="{56548E51-D676-4714-9AB7-607DBD75BC22}" destId="{3DC7F9D7-EA1B-4072-8E13-EEEBCC67A710}" srcOrd="0" destOrd="0" presId="urn:microsoft.com/office/officeart/2005/8/layout/hierarchy6"/>
    <dgm:cxn modelId="{3BC537B5-278A-40CB-82A4-95F792B3C48C}" type="presParOf" srcId="{56548E51-D676-4714-9AB7-607DBD75BC22}" destId="{4E5EF019-2755-453F-9715-633610EB671D}" srcOrd="1" destOrd="0" presId="urn:microsoft.com/office/officeart/2005/8/layout/hierarchy6"/>
    <dgm:cxn modelId="{FF7BDEC7-2FE7-4646-98F2-63FAA20EC2CB}" type="presParOf" srcId="{4E5EF019-2755-453F-9715-633610EB671D}" destId="{E9F6784D-65DC-4B10-AD58-3B05B667101F}" srcOrd="0" destOrd="0" presId="urn:microsoft.com/office/officeart/2005/8/layout/hierarchy6"/>
    <dgm:cxn modelId="{2502B1A5-6A6F-4056-91DC-9BD32A13837B}" type="presParOf" srcId="{4E5EF019-2755-453F-9715-633610EB671D}" destId="{D54E726A-915D-419E-BF6F-C6ADDEB80C42}" srcOrd="1" destOrd="0" presId="urn:microsoft.com/office/officeart/2005/8/layout/hierarchy6"/>
    <dgm:cxn modelId="{D4789E88-4A5B-4F09-BD21-7A5269C81AE5}" type="presParOf" srcId="{D54E726A-915D-419E-BF6F-C6ADDEB80C42}" destId="{C54274F4-B772-4D42-BE1E-E8DDC972E773}" srcOrd="0" destOrd="0" presId="urn:microsoft.com/office/officeart/2005/8/layout/hierarchy6"/>
    <dgm:cxn modelId="{3A977580-FDC7-4B0E-9433-76FEDC7A054E}" type="presParOf" srcId="{D54E726A-915D-419E-BF6F-C6ADDEB80C42}" destId="{8F1F0ADE-DDA2-4C67-B339-6342BDAE3E13}" srcOrd="1" destOrd="0" presId="urn:microsoft.com/office/officeart/2005/8/layout/hierarchy6"/>
    <dgm:cxn modelId="{20F05A27-12E2-49C7-949F-FB3455584C8A}" type="presParOf" srcId="{4E5EF019-2755-453F-9715-633610EB671D}" destId="{5BAB97E2-E900-4CCE-A5BF-15819426EEEB}" srcOrd="2" destOrd="0" presId="urn:microsoft.com/office/officeart/2005/8/layout/hierarchy6"/>
    <dgm:cxn modelId="{1EBCE3D0-70B1-483F-8B57-B5181440D4AD}" type="presParOf" srcId="{4E5EF019-2755-453F-9715-633610EB671D}" destId="{773DA015-3CB0-4651-944D-7D13BF96E1E1}" srcOrd="3" destOrd="0" presId="urn:microsoft.com/office/officeart/2005/8/layout/hierarchy6"/>
    <dgm:cxn modelId="{A6049A16-2ECA-49A9-9EB4-8B6C33B5FF51}" type="presParOf" srcId="{773DA015-3CB0-4651-944D-7D13BF96E1E1}" destId="{C67C466E-7BCD-4C8E-898F-1D90DC7E9B68}" srcOrd="0" destOrd="0" presId="urn:microsoft.com/office/officeart/2005/8/layout/hierarchy6"/>
    <dgm:cxn modelId="{B89CFAA3-352D-411D-84E7-65301E9005DC}" type="presParOf" srcId="{773DA015-3CB0-4651-944D-7D13BF96E1E1}" destId="{8273B852-DCD0-4E4F-96F9-2EFDE0A3A33D}" srcOrd="1" destOrd="0" presId="urn:microsoft.com/office/officeart/2005/8/layout/hierarchy6"/>
    <dgm:cxn modelId="{92E61424-3574-42F0-B508-BFF23A72DC91}" type="presParOf" srcId="{12207A57-4AA9-427F-9536-4551D4E1FC98}" destId="{2CFF35CF-060C-4B47-90B0-0D5F3265F009}" srcOrd="2" destOrd="0" presId="urn:microsoft.com/office/officeart/2005/8/layout/hierarchy6"/>
    <dgm:cxn modelId="{59FF9C27-FAB6-4D70-AD69-CAA2EABC8124}" type="presParOf" srcId="{12207A57-4AA9-427F-9536-4551D4E1FC98}" destId="{240595DE-C0BE-4F81-AC50-CF7E9797E50A}" srcOrd="3" destOrd="0" presId="urn:microsoft.com/office/officeart/2005/8/layout/hierarchy6"/>
    <dgm:cxn modelId="{CD30E821-E0CD-43C2-A1B0-8C60C0744DB4}" type="presParOf" srcId="{240595DE-C0BE-4F81-AC50-CF7E9797E50A}" destId="{3AEEC576-6818-435A-97CD-3264716E33D3}" srcOrd="0" destOrd="0" presId="urn:microsoft.com/office/officeart/2005/8/layout/hierarchy6"/>
    <dgm:cxn modelId="{BD74FBDF-5DE1-4E56-A050-F9A04917D801}" type="presParOf" srcId="{240595DE-C0BE-4F81-AC50-CF7E9797E50A}" destId="{97EA4F6E-36D8-4E82-9168-144D26773962}" srcOrd="1" destOrd="0" presId="urn:microsoft.com/office/officeart/2005/8/layout/hierarchy6"/>
    <dgm:cxn modelId="{06ADF3B5-533A-419B-892D-E19F71079DEE}" type="presParOf" srcId="{EFD11BC7-B4F3-4D37-9645-4CABEE059D04}" destId="{E1C93B15-BA66-4EB8-A15C-5B557FD24496}" srcOrd="1" destOrd="0" presId="urn:microsoft.com/office/officeart/2005/8/layout/hierarchy6"/>
    <dgm:cxn modelId="{9707C0A2-F82B-4061-BCDF-A7F9FDAEC43D}" type="presParOf" srcId="{E1C93B15-BA66-4EB8-A15C-5B557FD24496}" destId="{41934366-9B43-446E-830B-DCE7D8293169}" srcOrd="0" destOrd="0" presId="urn:microsoft.com/office/officeart/2005/8/layout/hierarchy6"/>
    <dgm:cxn modelId="{E480FC82-280C-47E7-A643-148ED4214724}" type="presParOf" srcId="{41934366-9B43-446E-830B-DCE7D8293169}" destId="{71EEF581-1B7C-4293-A239-C1BADE9434D8}" srcOrd="0" destOrd="0" presId="urn:microsoft.com/office/officeart/2005/8/layout/hierarchy6"/>
    <dgm:cxn modelId="{641096E0-915D-4F39-8BAE-172BD23C4254}" type="presParOf" srcId="{41934366-9B43-446E-830B-DCE7D8293169}" destId="{D83CF6A3-905E-4232-9299-8B4361768319}" srcOrd="1" destOrd="0" presId="urn:microsoft.com/office/officeart/2005/8/layout/hierarchy6"/>
    <dgm:cxn modelId="{DF6E694A-16A2-450A-A160-B4A3B2A7FB80}" type="presParOf" srcId="{E1C93B15-BA66-4EB8-A15C-5B557FD24496}" destId="{6DF695BE-C7B7-4A22-983F-163CA15A198B}" srcOrd="1" destOrd="0" presId="urn:microsoft.com/office/officeart/2005/8/layout/hierarchy6"/>
    <dgm:cxn modelId="{CABD596C-28E7-4785-ABA0-356D6A782D83}" type="presParOf" srcId="{6DF695BE-C7B7-4A22-983F-163CA15A198B}" destId="{147013CA-4AB7-4913-B92F-C359C7E2988C}" srcOrd="0" destOrd="0" presId="urn:microsoft.com/office/officeart/2005/8/layout/hierarchy6"/>
    <dgm:cxn modelId="{C756B4E8-7993-4603-9BC2-1A4F710138B1}" type="presParOf" srcId="{E1C93B15-BA66-4EB8-A15C-5B557FD24496}" destId="{29FDE27D-A197-4CCD-AF42-B4FE4BF7F7F6}" srcOrd="2" destOrd="0" presId="urn:microsoft.com/office/officeart/2005/8/layout/hierarchy6"/>
    <dgm:cxn modelId="{EBA49AAA-C2B1-4DF0-AC41-C74417BF8326}" type="presParOf" srcId="{29FDE27D-A197-4CCD-AF42-B4FE4BF7F7F6}" destId="{D56FEE96-FCFF-4F5C-8ACA-A121411EDEDF}" srcOrd="0" destOrd="0" presId="urn:microsoft.com/office/officeart/2005/8/layout/hierarchy6"/>
    <dgm:cxn modelId="{9DE36581-9D63-449C-9C01-C62E6DABD053}" type="presParOf" srcId="{29FDE27D-A197-4CCD-AF42-B4FE4BF7F7F6}" destId="{9DF581F9-6E2A-43E4-A16B-98F1E9C1A627}" srcOrd="1" destOrd="0" presId="urn:microsoft.com/office/officeart/2005/8/layout/hierarchy6"/>
    <dgm:cxn modelId="{AEEE6CFB-1318-4B0B-9AC0-98840C72B112}" type="presParOf" srcId="{E1C93B15-BA66-4EB8-A15C-5B557FD24496}" destId="{B534B466-6DC7-4E3B-AD1E-80250B1B18A5}" srcOrd="3" destOrd="0" presId="urn:microsoft.com/office/officeart/2005/8/layout/hierarchy6"/>
    <dgm:cxn modelId="{6D1873E0-7A78-44B2-B0A5-C12BE17F3222}" type="presParOf" srcId="{B534B466-6DC7-4E3B-AD1E-80250B1B18A5}" destId="{876BFE61-9EEB-49C2-B570-349A82632291}" srcOrd="0" destOrd="0" presId="urn:microsoft.com/office/officeart/2005/8/layout/hierarchy6"/>
    <dgm:cxn modelId="{A0E526B5-73D7-4429-8A37-DFE4678BD3A5}" type="presParOf" srcId="{E1C93B15-BA66-4EB8-A15C-5B557FD24496}" destId="{2A0A56EA-989E-485F-BB34-8281510C0F8F}" srcOrd="4" destOrd="0" presId="urn:microsoft.com/office/officeart/2005/8/layout/hierarchy6"/>
    <dgm:cxn modelId="{1EBFD942-4DAA-4178-AFA9-3FF4E8E66B2C}" type="presParOf" srcId="{2A0A56EA-989E-485F-BB34-8281510C0F8F}" destId="{4DCF4015-BB41-48B0-A430-6853F42D9FDE}" srcOrd="0" destOrd="0" presId="urn:microsoft.com/office/officeart/2005/8/layout/hierarchy6"/>
    <dgm:cxn modelId="{444C5CA5-39E9-4642-84BF-312480BABE78}" type="presParOf" srcId="{2A0A56EA-989E-485F-BB34-8281510C0F8F}" destId="{3C1CD7BE-1A92-4F82-94E9-BDF542202A12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8A2840-A8DC-4E33-B147-B2CE3E12526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ECA51533-A12E-4AE5-8796-7C3048EFCD8E}">
      <dgm:prSet phldrT="[Text]"/>
      <dgm:spPr/>
      <dgm:t>
        <a:bodyPr/>
        <a:lstStyle/>
        <a:p>
          <a:r>
            <a:rPr lang="el-GR" dirty="0" smtClean="0"/>
            <a:t>Εργοτάξια</a:t>
          </a:r>
          <a:endParaRPr lang="el-GR" dirty="0"/>
        </a:p>
      </dgm:t>
    </dgm:pt>
    <dgm:pt modelId="{6ABA2DF9-8C80-4D3F-A524-6FA164E9339D}" type="parTrans" cxnId="{BC657A17-E802-4CD3-BCB2-75277AF0268A}">
      <dgm:prSet/>
      <dgm:spPr/>
      <dgm:t>
        <a:bodyPr/>
        <a:lstStyle/>
        <a:p>
          <a:endParaRPr lang="el-GR"/>
        </a:p>
      </dgm:t>
    </dgm:pt>
    <dgm:pt modelId="{34844168-1554-4FF5-817F-164E633C49A5}" type="sibTrans" cxnId="{BC657A17-E802-4CD3-BCB2-75277AF0268A}">
      <dgm:prSet/>
      <dgm:spPr/>
      <dgm:t>
        <a:bodyPr/>
        <a:lstStyle/>
        <a:p>
          <a:endParaRPr lang="el-GR"/>
        </a:p>
      </dgm:t>
    </dgm:pt>
    <dgm:pt modelId="{0F66F562-F30B-485C-912D-ADC2646E37BF}">
      <dgm:prSet phldrT="[Text]"/>
      <dgm:spPr/>
      <dgm:t>
        <a:bodyPr/>
        <a:lstStyle/>
        <a:p>
          <a:r>
            <a:rPr lang="el-GR" dirty="0" smtClean="0"/>
            <a:t>Συνηθισμένα</a:t>
          </a:r>
          <a:endParaRPr lang="el-GR" dirty="0"/>
        </a:p>
      </dgm:t>
    </dgm:pt>
    <dgm:pt modelId="{541E4AF5-94D0-4FCD-B501-7CE810FAA033}" type="parTrans" cxnId="{F45802BE-D66C-45C6-93F1-F824897F8291}">
      <dgm:prSet/>
      <dgm:spPr/>
      <dgm:t>
        <a:bodyPr/>
        <a:lstStyle/>
        <a:p>
          <a:endParaRPr lang="el-GR"/>
        </a:p>
      </dgm:t>
    </dgm:pt>
    <dgm:pt modelId="{814B0D8D-E0E3-4EA6-8A02-A945A2AC6644}" type="sibTrans" cxnId="{F45802BE-D66C-45C6-93F1-F824897F8291}">
      <dgm:prSet/>
      <dgm:spPr/>
      <dgm:t>
        <a:bodyPr/>
        <a:lstStyle/>
        <a:p>
          <a:endParaRPr lang="el-GR"/>
        </a:p>
      </dgm:t>
    </dgm:pt>
    <dgm:pt modelId="{1D9EBACC-C23A-4D30-A1BE-54A72D3A1873}">
      <dgm:prSet phldrT="[Text]"/>
      <dgm:spPr/>
      <dgm:t>
        <a:bodyPr/>
        <a:lstStyle/>
        <a:p>
          <a:r>
            <a:rPr lang="el-GR" dirty="0" smtClean="0"/>
            <a:t>Ασυνήθιστα</a:t>
          </a:r>
          <a:endParaRPr lang="el-GR" dirty="0"/>
        </a:p>
      </dgm:t>
    </dgm:pt>
    <dgm:pt modelId="{C95E033B-2687-4583-85D7-87210ECFC4A4}" type="parTrans" cxnId="{62944F64-CDC1-48C8-82D6-C97515E7EE0C}">
      <dgm:prSet/>
      <dgm:spPr/>
      <dgm:t>
        <a:bodyPr/>
        <a:lstStyle/>
        <a:p>
          <a:endParaRPr lang="el-GR"/>
        </a:p>
      </dgm:t>
    </dgm:pt>
    <dgm:pt modelId="{6FE43CCA-CB6B-42A6-954C-1DB4DAE75994}" type="sibTrans" cxnId="{62944F64-CDC1-48C8-82D6-C97515E7EE0C}">
      <dgm:prSet/>
      <dgm:spPr/>
      <dgm:t>
        <a:bodyPr/>
        <a:lstStyle/>
        <a:p>
          <a:endParaRPr lang="el-GR"/>
        </a:p>
      </dgm:t>
    </dgm:pt>
    <dgm:pt modelId="{093F7BA7-0231-4A50-AA88-FFFA2480BA60}" type="pres">
      <dgm:prSet presAssocID="{C88A2840-A8DC-4E33-B147-B2CE3E12526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85BDDF64-9941-4AA0-B711-EDED4123A4C3}" type="pres">
      <dgm:prSet presAssocID="{ECA51533-A12E-4AE5-8796-7C3048EFCD8E}" presName="hierRoot1" presStyleCnt="0"/>
      <dgm:spPr/>
    </dgm:pt>
    <dgm:pt modelId="{9685FF42-F0B8-4B80-9782-A91EAD022B84}" type="pres">
      <dgm:prSet presAssocID="{ECA51533-A12E-4AE5-8796-7C3048EFCD8E}" presName="composite" presStyleCnt="0"/>
      <dgm:spPr/>
    </dgm:pt>
    <dgm:pt modelId="{77727803-BA75-484A-9E3E-B5B9AF6E228F}" type="pres">
      <dgm:prSet presAssocID="{ECA51533-A12E-4AE5-8796-7C3048EFCD8E}" presName="background" presStyleLbl="node0" presStyleIdx="0" presStyleCnt="1"/>
      <dgm:spPr/>
    </dgm:pt>
    <dgm:pt modelId="{1F829F5D-581D-4A02-9155-D70FFE34BC0C}" type="pres">
      <dgm:prSet presAssocID="{ECA51533-A12E-4AE5-8796-7C3048EFCD8E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96C00807-FD11-4158-B377-7F7DA8F7AD27}" type="pres">
      <dgm:prSet presAssocID="{ECA51533-A12E-4AE5-8796-7C3048EFCD8E}" presName="hierChild2" presStyleCnt="0"/>
      <dgm:spPr/>
    </dgm:pt>
    <dgm:pt modelId="{661932D9-7F68-46B0-A4E7-A08FF3DF6D80}" type="pres">
      <dgm:prSet presAssocID="{541E4AF5-94D0-4FCD-B501-7CE810FAA033}" presName="Name10" presStyleLbl="parChTrans1D2" presStyleIdx="0" presStyleCnt="2"/>
      <dgm:spPr/>
      <dgm:t>
        <a:bodyPr/>
        <a:lstStyle/>
        <a:p>
          <a:endParaRPr lang="el-GR"/>
        </a:p>
      </dgm:t>
    </dgm:pt>
    <dgm:pt modelId="{2B7297CC-5563-48F6-BFAF-6390F2E79EA9}" type="pres">
      <dgm:prSet presAssocID="{0F66F562-F30B-485C-912D-ADC2646E37BF}" presName="hierRoot2" presStyleCnt="0"/>
      <dgm:spPr/>
    </dgm:pt>
    <dgm:pt modelId="{87B38D24-FC54-4A3A-952F-94D1EA819DE8}" type="pres">
      <dgm:prSet presAssocID="{0F66F562-F30B-485C-912D-ADC2646E37BF}" presName="composite2" presStyleCnt="0"/>
      <dgm:spPr/>
    </dgm:pt>
    <dgm:pt modelId="{7B769D86-612F-4B56-AF3A-F8C39B71B617}" type="pres">
      <dgm:prSet presAssocID="{0F66F562-F30B-485C-912D-ADC2646E37BF}" presName="background2" presStyleLbl="node2" presStyleIdx="0" presStyleCnt="2"/>
      <dgm:spPr/>
    </dgm:pt>
    <dgm:pt modelId="{DBBE8EE0-CC2F-42CA-AD63-0EC13007CB46}" type="pres">
      <dgm:prSet presAssocID="{0F66F562-F30B-485C-912D-ADC2646E37BF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8880434A-DD75-4C83-8952-1E4E0BFA2560}" type="pres">
      <dgm:prSet presAssocID="{0F66F562-F30B-485C-912D-ADC2646E37BF}" presName="hierChild3" presStyleCnt="0"/>
      <dgm:spPr/>
    </dgm:pt>
    <dgm:pt modelId="{C521C0F7-C1FD-45F8-9E78-D265B15729EB}" type="pres">
      <dgm:prSet presAssocID="{C95E033B-2687-4583-85D7-87210ECFC4A4}" presName="Name10" presStyleLbl="parChTrans1D2" presStyleIdx="1" presStyleCnt="2"/>
      <dgm:spPr/>
      <dgm:t>
        <a:bodyPr/>
        <a:lstStyle/>
        <a:p>
          <a:endParaRPr lang="el-GR"/>
        </a:p>
      </dgm:t>
    </dgm:pt>
    <dgm:pt modelId="{789708AF-B2A3-4343-8A40-683DF8520820}" type="pres">
      <dgm:prSet presAssocID="{1D9EBACC-C23A-4D30-A1BE-54A72D3A1873}" presName="hierRoot2" presStyleCnt="0"/>
      <dgm:spPr/>
    </dgm:pt>
    <dgm:pt modelId="{0E158338-12F3-427B-9414-E41B3EF68CF4}" type="pres">
      <dgm:prSet presAssocID="{1D9EBACC-C23A-4D30-A1BE-54A72D3A1873}" presName="composite2" presStyleCnt="0"/>
      <dgm:spPr/>
    </dgm:pt>
    <dgm:pt modelId="{506F08F7-616F-4B3D-88FB-24ADF94DF572}" type="pres">
      <dgm:prSet presAssocID="{1D9EBACC-C23A-4D30-A1BE-54A72D3A1873}" presName="background2" presStyleLbl="node2" presStyleIdx="1" presStyleCnt="2"/>
      <dgm:spPr/>
    </dgm:pt>
    <dgm:pt modelId="{7A64EEAE-EE53-467D-AB1F-E15939AB58A2}" type="pres">
      <dgm:prSet presAssocID="{1D9EBACC-C23A-4D30-A1BE-54A72D3A1873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F3CF0F56-9DF2-4CD8-854F-99226F1A39F5}" type="pres">
      <dgm:prSet presAssocID="{1D9EBACC-C23A-4D30-A1BE-54A72D3A1873}" presName="hierChild3" presStyleCnt="0"/>
      <dgm:spPr/>
    </dgm:pt>
  </dgm:ptLst>
  <dgm:cxnLst>
    <dgm:cxn modelId="{BC657A17-E802-4CD3-BCB2-75277AF0268A}" srcId="{C88A2840-A8DC-4E33-B147-B2CE3E12526C}" destId="{ECA51533-A12E-4AE5-8796-7C3048EFCD8E}" srcOrd="0" destOrd="0" parTransId="{6ABA2DF9-8C80-4D3F-A524-6FA164E9339D}" sibTransId="{34844168-1554-4FF5-817F-164E633C49A5}"/>
    <dgm:cxn modelId="{27F9995D-8F3E-4CD6-AEEC-488E8E6236AB}" type="presOf" srcId="{C88A2840-A8DC-4E33-B147-B2CE3E12526C}" destId="{093F7BA7-0231-4A50-AA88-FFFA2480BA60}" srcOrd="0" destOrd="0" presId="urn:microsoft.com/office/officeart/2005/8/layout/hierarchy1"/>
    <dgm:cxn modelId="{9A7607C1-137C-4CDC-A01E-A5C7DD65FC90}" type="presOf" srcId="{C95E033B-2687-4583-85D7-87210ECFC4A4}" destId="{C521C0F7-C1FD-45F8-9E78-D265B15729EB}" srcOrd="0" destOrd="0" presId="urn:microsoft.com/office/officeart/2005/8/layout/hierarchy1"/>
    <dgm:cxn modelId="{851174BF-2BD5-41A8-8FBA-6A59F66D3134}" type="presOf" srcId="{1D9EBACC-C23A-4D30-A1BE-54A72D3A1873}" destId="{7A64EEAE-EE53-467D-AB1F-E15939AB58A2}" srcOrd="0" destOrd="0" presId="urn:microsoft.com/office/officeart/2005/8/layout/hierarchy1"/>
    <dgm:cxn modelId="{213B2B83-FDBE-45B4-A2B5-91CE4CE6C696}" type="presOf" srcId="{541E4AF5-94D0-4FCD-B501-7CE810FAA033}" destId="{661932D9-7F68-46B0-A4E7-A08FF3DF6D80}" srcOrd="0" destOrd="0" presId="urn:microsoft.com/office/officeart/2005/8/layout/hierarchy1"/>
    <dgm:cxn modelId="{29EB1D8E-340C-4231-B591-E6B5691C0211}" type="presOf" srcId="{0F66F562-F30B-485C-912D-ADC2646E37BF}" destId="{DBBE8EE0-CC2F-42CA-AD63-0EC13007CB46}" srcOrd="0" destOrd="0" presId="urn:microsoft.com/office/officeart/2005/8/layout/hierarchy1"/>
    <dgm:cxn modelId="{9BDBE250-066A-48BA-86A1-15A340590147}" type="presOf" srcId="{ECA51533-A12E-4AE5-8796-7C3048EFCD8E}" destId="{1F829F5D-581D-4A02-9155-D70FFE34BC0C}" srcOrd="0" destOrd="0" presId="urn:microsoft.com/office/officeart/2005/8/layout/hierarchy1"/>
    <dgm:cxn modelId="{62944F64-CDC1-48C8-82D6-C97515E7EE0C}" srcId="{ECA51533-A12E-4AE5-8796-7C3048EFCD8E}" destId="{1D9EBACC-C23A-4D30-A1BE-54A72D3A1873}" srcOrd="1" destOrd="0" parTransId="{C95E033B-2687-4583-85D7-87210ECFC4A4}" sibTransId="{6FE43CCA-CB6B-42A6-954C-1DB4DAE75994}"/>
    <dgm:cxn modelId="{F45802BE-D66C-45C6-93F1-F824897F8291}" srcId="{ECA51533-A12E-4AE5-8796-7C3048EFCD8E}" destId="{0F66F562-F30B-485C-912D-ADC2646E37BF}" srcOrd="0" destOrd="0" parTransId="{541E4AF5-94D0-4FCD-B501-7CE810FAA033}" sibTransId="{814B0D8D-E0E3-4EA6-8A02-A945A2AC6644}"/>
    <dgm:cxn modelId="{28EB9989-2DF5-4790-B7BE-B0C7308CC870}" type="presParOf" srcId="{093F7BA7-0231-4A50-AA88-FFFA2480BA60}" destId="{85BDDF64-9941-4AA0-B711-EDED4123A4C3}" srcOrd="0" destOrd="0" presId="urn:microsoft.com/office/officeart/2005/8/layout/hierarchy1"/>
    <dgm:cxn modelId="{F01EDE03-E2D6-4AC3-B094-6D0792B2E100}" type="presParOf" srcId="{85BDDF64-9941-4AA0-B711-EDED4123A4C3}" destId="{9685FF42-F0B8-4B80-9782-A91EAD022B84}" srcOrd="0" destOrd="0" presId="urn:microsoft.com/office/officeart/2005/8/layout/hierarchy1"/>
    <dgm:cxn modelId="{B878A0EB-D5A1-49A4-BAF6-4BC73B8AF90A}" type="presParOf" srcId="{9685FF42-F0B8-4B80-9782-A91EAD022B84}" destId="{77727803-BA75-484A-9E3E-B5B9AF6E228F}" srcOrd="0" destOrd="0" presId="urn:microsoft.com/office/officeart/2005/8/layout/hierarchy1"/>
    <dgm:cxn modelId="{A7D5C983-239C-48B4-A3AB-2B9D641B18E6}" type="presParOf" srcId="{9685FF42-F0B8-4B80-9782-A91EAD022B84}" destId="{1F829F5D-581D-4A02-9155-D70FFE34BC0C}" srcOrd="1" destOrd="0" presId="urn:microsoft.com/office/officeart/2005/8/layout/hierarchy1"/>
    <dgm:cxn modelId="{A9CD1AD7-0459-41A2-AB8E-57329C783B28}" type="presParOf" srcId="{85BDDF64-9941-4AA0-B711-EDED4123A4C3}" destId="{96C00807-FD11-4158-B377-7F7DA8F7AD27}" srcOrd="1" destOrd="0" presId="urn:microsoft.com/office/officeart/2005/8/layout/hierarchy1"/>
    <dgm:cxn modelId="{CC61FEA8-FF17-440B-A3F8-A9E1452EDAF2}" type="presParOf" srcId="{96C00807-FD11-4158-B377-7F7DA8F7AD27}" destId="{661932D9-7F68-46B0-A4E7-A08FF3DF6D80}" srcOrd="0" destOrd="0" presId="urn:microsoft.com/office/officeart/2005/8/layout/hierarchy1"/>
    <dgm:cxn modelId="{EA1C9EFC-D41D-4A40-8BE9-8A6ADB496F59}" type="presParOf" srcId="{96C00807-FD11-4158-B377-7F7DA8F7AD27}" destId="{2B7297CC-5563-48F6-BFAF-6390F2E79EA9}" srcOrd="1" destOrd="0" presId="urn:microsoft.com/office/officeart/2005/8/layout/hierarchy1"/>
    <dgm:cxn modelId="{D31367D7-06C7-4C4A-9C09-1D5321C09B04}" type="presParOf" srcId="{2B7297CC-5563-48F6-BFAF-6390F2E79EA9}" destId="{87B38D24-FC54-4A3A-952F-94D1EA819DE8}" srcOrd="0" destOrd="0" presId="urn:microsoft.com/office/officeart/2005/8/layout/hierarchy1"/>
    <dgm:cxn modelId="{D5CDAA6E-298D-452A-8282-C0673E89C0DC}" type="presParOf" srcId="{87B38D24-FC54-4A3A-952F-94D1EA819DE8}" destId="{7B769D86-612F-4B56-AF3A-F8C39B71B617}" srcOrd="0" destOrd="0" presId="urn:microsoft.com/office/officeart/2005/8/layout/hierarchy1"/>
    <dgm:cxn modelId="{FB119E54-F6CE-498D-BDD9-E4144EDCA2B7}" type="presParOf" srcId="{87B38D24-FC54-4A3A-952F-94D1EA819DE8}" destId="{DBBE8EE0-CC2F-42CA-AD63-0EC13007CB46}" srcOrd="1" destOrd="0" presId="urn:microsoft.com/office/officeart/2005/8/layout/hierarchy1"/>
    <dgm:cxn modelId="{FE5E07D6-2713-45E0-8EAA-EC351DDC1E51}" type="presParOf" srcId="{2B7297CC-5563-48F6-BFAF-6390F2E79EA9}" destId="{8880434A-DD75-4C83-8952-1E4E0BFA2560}" srcOrd="1" destOrd="0" presId="urn:microsoft.com/office/officeart/2005/8/layout/hierarchy1"/>
    <dgm:cxn modelId="{339E1486-E974-43A6-B78D-5BF61C9DCDAC}" type="presParOf" srcId="{96C00807-FD11-4158-B377-7F7DA8F7AD27}" destId="{C521C0F7-C1FD-45F8-9E78-D265B15729EB}" srcOrd="2" destOrd="0" presId="urn:microsoft.com/office/officeart/2005/8/layout/hierarchy1"/>
    <dgm:cxn modelId="{66981A33-5822-4E52-83A5-DDBAA9FA9F08}" type="presParOf" srcId="{96C00807-FD11-4158-B377-7F7DA8F7AD27}" destId="{789708AF-B2A3-4343-8A40-683DF8520820}" srcOrd="3" destOrd="0" presId="urn:microsoft.com/office/officeart/2005/8/layout/hierarchy1"/>
    <dgm:cxn modelId="{65907C68-BA43-4426-8152-8EAF6E3C1D60}" type="presParOf" srcId="{789708AF-B2A3-4343-8A40-683DF8520820}" destId="{0E158338-12F3-427B-9414-E41B3EF68CF4}" srcOrd="0" destOrd="0" presId="urn:microsoft.com/office/officeart/2005/8/layout/hierarchy1"/>
    <dgm:cxn modelId="{73B47EE6-B1D7-44DF-8578-2CCED57EC9B0}" type="presParOf" srcId="{0E158338-12F3-427B-9414-E41B3EF68CF4}" destId="{506F08F7-616F-4B3D-88FB-24ADF94DF572}" srcOrd="0" destOrd="0" presId="urn:microsoft.com/office/officeart/2005/8/layout/hierarchy1"/>
    <dgm:cxn modelId="{F2570479-0C71-48FA-9720-3568CDB82222}" type="presParOf" srcId="{0E158338-12F3-427B-9414-E41B3EF68CF4}" destId="{7A64EEAE-EE53-467D-AB1F-E15939AB58A2}" srcOrd="1" destOrd="0" presId="urn:microsoft.com/office/officeart/2005/8/layout/hierarchy1"/>
    <dgm:cxn modelId="{F3FE1BA6-40E5-48B4-95C5-17A11F0304AC}" type="presParOf" srcId="{789708AF-B2A3-4343-8A40-683DF8520820}" destId="{F3CF0F56-9DF2-4CD8-854F-99226F1A39F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F8DB99-7C82-42DC-9225-D4F25F90D1B4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94AC81C8-2161-4D00-8F5D-93F22E7EB4EF}">
      <dgm:prSet phldrT="[Text]" custT="1"/>
      <dgm:spPr/>
      <dgm:t>
        <a:bodyPr/>
        <a:lstStyle/>
        <a:p>
          <a:r>
            <a:rPr lang="el-GR" sz="1400" dirty="0" smtClean="0"/>
            <a:t>Συνηθισμένα εργοτάξια</a:t>
          </a:r>
          <a:endParaRPr lang="el-GR" sz="1400" dirty="0"/>
        </a:p>
      </dgm:t>
    </dgm:pt>
    <dgm:pt modelId="{E2F4C1A4-548A-4C9A-8C59-7309B96EE0EF}" type="parTrans" cxnId="{91B00A02-9509-4F1A-81D0-3E16EEC74F80}">
      <dgm:prSet/>
      <dgm:spPr/>
      <dgm:t>
        <a:bodyPr/>
        <a:lstStyle/>
        <a:p>
          <a:endParaRPr lang="el-GR"/>
        </a:p>
      </dgm:t>
    </dgm:pt>
    <dgm:pt modelId="{B49F0028-687E-4CA0-ADD1-3B939CFD5FDD}" type="sibTrans" cxnId="{91B00A02-9509-4F1A-81D0-3E16EEC74F80}">
      <dgm:prSet/>
      <dgm:spPr/>
      <dgm:t>
        <a:bodyPr/>
        <a:lstStyle/>
        <a:p>
          <a:endParaRPr lang="el-GR"/>
        </a:p>
      </dgm:t>
    </dgm:pt>
    <dgm:pt modelId="{331BC67E-919D-416A-8501-BE17D133573C}">
      <dgm:prSet phldrT="[Text]"/>
      <dgm:spPr>
        <a:solidFill>
          <a:srgbClr val="92D050"/>
        </a:solidFill>
      </dgm:spPr>
      <dgm:t>
        <a:bodyPr/>
        <a:lstStyle/>
        <a:p>
          <a:r>
            <a:rPr lang="el-GR" dirty="0" smtClean="0"/>
            <a:t>Οικοδομικά</a:t>
          </a:r>
          <a:endParaRPr lang="el-GR" dirty="0"/>
        </a:p>
      </dgm:t>
    </dgm:pt>
    <dgm:pt modelId="{F844E142-4FD2-4FEB-BF34-7A11114ACB9F}" type="parTrans" cxnId="{F11950F9-38C8-408E-B1D0-FD599F6D239F}">
      <dgm:prSet/>
      <dgm:spPr/>
      <dgm:t>
        <a:bodyPr/>
        <a:lstStyle/>
        <a:p>
          <a:endParaRPr lang="el-GR"/>
        </a:p>
      </dgm:t>
    </dgm:pt>
    <dgm:pt modelId="{D2C43C09-6E52-4F1B-9621-C96A764EDDF7}" type="sibTrans" cxnId="{F11950F9-38C8-408E-B1D0-FD599F6D239F}">
      <dgm:prSet/>
      <dgm:spPr/>
      <dgm:t>
        <a:bodyPr/>
        <a:lstStyle/>
        <a:p>
          <a:endParaRPr lang="el-GR"/>
        </a:p>
      </dgm:t>
    </dgm:pt>
    <dgm:pt modelId="{444DDCA2-2345-43DF-8331-E2A325133ABC}">
      <dgm:prSet phldrT="[Tex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l-GR" dirty="0" smtClean="0"/>
            <a:t>Οδοποιΐας</a:t>
          </a:r>
          <a:endParaRPr lang="el-GR" dirty="0"/>
        </a:p>
      </dgm:t>
    </dgm:pt>
    <dgm:pt modelId="{707EC4DA-B7B8-4DA8-AE99-37EE9AA44C7E}" type="parTrans" cxnId="{DADAB316-B792-4857-BA33-244E555BF92B}">
      <dgm:prSet/>
      <dgm:spPr/>
      <dgm:t>
        <a:bodyPr/>
        <a:lstStyle/>
        <a:p>
          <a:endParaRPr lang="el-GR"/>
        </a:p>
      </dgm:t>
    </dgm:pt>
    <dgm:pt modelId="{6B30BEDA-81C1-41F0-9E1F-E6604FBB58AB}" type="sibTrans" cxnId="{DADAB316-B792-4857-BA33-244E555BF92B}">
      <dgm:prSet/>
      <dgm:spPr/>
      <dgm:t>
        <a:bodyPr/>
        <a:lstStyle/>
        <a:p>
          <a:endParaRPr lang="el-GR"/>
        </a:p>
      </dgm:t>
    </dgm:pt>
    <dgm:pt modelId="{A5FF26D9-D212-4673-92C5-A2A59BCD1A22}">
      <dgm:prSet phldrT="[Text]"/>
      <dgm:spPr>
        <a:solidFill>
          <a:srgbClr val="C00000"/>
        </a:solidFill>
      </dgm:spPr>
      <dgm:t>
        <a:bodyPr/>
        <a:lstStyle/>
        <a:p>
          <a:r>
            <a:rPr lang="el-GR" dirty="0" smtClean="0"/>
            <a:t>Λιμενικά</a:t>
          </a:r>
          <a:endParaRPr lang="el-GR" dirty="0"/>
        </a:p>
      </dgm:t>
    </dgm:pt>
    <dgm:pt modelId="{929BC2AE-66BB-4E87-AC7E-0B77E231F713}" type="parTrans" cxnId="{79A144E7-12F2-41E5-841A-A34C297F8FE3}">
      <dgm:prSet/>
      <dgm:spPr/>
      <dgm:t>
        <a:bodyPr/>
        <a:lstStyle/>
        <a:p>
          <a:endParaRPr lang="el-GR"/>
        </a:p>
      </dgm:t>
    </dgm:pt>
    <dgm:pt modelId="{C12ED189-3005-4990-98A8-B023AF6825DD}" type="sibTrans" cxnId="{79A144E7-12F2-41E5-841A-A34C297F8FE3}">
      <dgm:prSet/>
      <dgm:spPr/>
      <dgm:t>
        <a:bodyPr/>
        <a:lstStyle/>
        <a:p>
          <a:endParaRPr lang="el-GR"/>
        </a:p>
      </dgm:t>
    </dgm:pt>
    <dgm:pt modelId="{0C8DA5D3-4539-4F7B-BEB1-2C4317F535B6}">
      <dgm:prSet phldrT="[Text]"/>
      <dgm:spPr>
        <a:solidFill>
          <a:srgbClr val="7030A0"/>
        </a:solidFill>
      </dgm:spPr>
      <dgm:t>
        <a:bodyPr/>
        <a:lstStyle/>
        <a:p>
          <a:r>
            <a:rPr lang="el-GR" dirty="0" smtClean="0"/>
            <a:t>Υδραυλικά</a:t>
          </a:r>
          <a:endParaRPr lang="el-GR" dirty="0"/>
        </a:p>
      </dgm:t>
    </dgm:pt>
    <dgm:pt modelId="{59E3E830-7BBA-4C76-9FB3-BAAB38854739}" type="parTrans" cxnId="{9452B508-1BF4-41C0-86F7-6531DD1D3CC6}">
      <dgm:prSet/>
      <dgm:spPr/>
      <dgm:t>
        <a:bodyPr/>
        <a:lstStyle/>
        <a:p>
          <a:endParaRPr lang="el-GR"/>
        </a:p>
      </dgm:t>
    </dgm:pt>
    <dgm:pt modelId="{EF5D82D5-21A3-4AA6-924B-DF07FD6EAFB0}" type="sibTrans" cxnId="{9452B508-1BF4-41C0-86F7-6531DD1D3CC6}">
      <dgm:prSet/>
      <dgm:spPr/>
      <dgm:t>
        <a:bodyPr/>
        <a:lstStyle/>
        <a:p>
          <a:endParaRPr lang="el-GR"/>
        </a:p>
      </dgm:t>
    </dgm:pt>
    <dgm:pt modelId="{01BB18F9-A7B4-4F51-838E-9E5BBE222E83}" type="pres">
      <dgm:prSet presAssocID="{54F8DB99-7C82-42DC-9225-D4F25F90D1B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56240A29-E521-4642-803E-E5F3C8D3EF0A}" type="pres">
      <dgm:prSet presAssocID="{94AC81C8-2161-4D00-8F5D-93F22E7EB4EF}" presName="centerShape" presStyleLbl="node0" presStyleIdx="0" presStyleCnt="1" custScaleX="126037" custScaleY="137163"/>
      <dgm:spPr/>
      <dgm:t>
        <a:bodyPr/>
        <a:lstStyle/>
        <a:p>
          <a:endParaRPr lang="el-GR"/>
        </a:p>
      </dgm:t>
    </dgm:pt>
    <dgm:pt modelId="{8881565E-9074-4C42-AD13-04E98F8B224D}" type="pres">
      <dgm:prSet presAssocID="{F844E142-4FD2-4FEB-BF34-7A11114ACB9F}" presName="parTrans" presStyleLbl="sibTrans2D1" presStyleIdx="0" presStyleCnt="4"/>
      <dgm:spPr/>
      <dgm:t>
        <a:bodyPr/>
        <a:lstStyle/>
        <a:p>
          <a:endParaRPr lang="el-GR"/>
        </a:p>
      </dgm:t>
    </dgm:pt>
    <dgm:pt modelId="{75635CAB-E9E9-46BD-98D9-A0BDF03ACEC2}" type="pres">
      <dgm:prSet presAssocID="{F844E142-4FD2-4FEB-BF34-7A11114ACB9F}" presName="connectorText" presStyleLbl="sibTrans2D1" presStyleIdx="0" presStyleCnt="4"/>
      <dgm:spPr/>
      <dgm:t>
        <a:bodyPr/>
        <a:lstStyle/>
        <a:p>
          <a:endParaRPr lang="el-GR"/>
        </a:p>
      </dgm:t>
    </dgm:pt>
    <dgm:pt modelId="{7B46B745-7747-42E2-94B5-E9A3493DD710}" type="pres">
      <dgm:prSet presAssocID="{331BC67E-919D-416A-8501-BE17D133573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EEC0EE7-9C5B-4B95-B5CE-E4E7AEB4A47A}" type="pres">
      <dgm:prSet presAssocID="{707EC4DA-B7B8-4DA8-AE99-37EE9AA44C7E}" presName="parTrans" presStyleLbl="sibTrans2D1" presStyleIdx="1" presStyleCnt="4"/>
      <dgm:spPr/>
      <dgm:t>
        <a:bodyPr/>
        <a:lstStyle/>
        <a:p>
          <a:endParaRPr lang="el-GR"/>
        </a:p>
      </dgm:t>
    </dgm:pt>
    <dgm:pt modelId="{0DA2F951-BA51-4FBB-9564-569B7740BFF1}" type="pres">
      <dgm:prSet presAssocID="{707EC4DA-B7B8-4DA8-AE99-37EE9AA44C7E}" presName="connectorText" presStyleLbl="sibTrans2D1" presStyleIdx="1" presStyleCnt="4"/>
      <dgm:spPr/>
      <dgm:t>
        <a:bodyPr/>
        <a:lstStyle/>
        <a:p>
          <a:endParaRPr lang="el-GR"/>
        </a:p>
      </dgm:t>
    </dgm:pt>
    <dgm:pt modelId="{71A7F114-8756-4BB4-B767-388CF6B51067}" type="pres">
      <dgm:prSet presAssocID="{444DDCA2-2345-43DF-8331-E2A325133AB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478C17F-A1FD-4CEC-8259-4017383275B4}" type="pres">
      <dgm:prSet presAssocID="{929BC2AE-66BB-4E87-AC7E-0B77E231F713}" presName="parTrans" presStyleLbl="sibTrans2D1" presStyleIdx="2" presStyleCnt="4"/>
      <dgm:spPr/>
      <dgm:t>
        <a:bodyPr/>
        <a:lstStyle/>
        <a:p>
          <a:endParaRPr lang="el-GR"/>
        </a:p>
      </dgm:t>
    </dgm:pt>
    <dgm:pt modelId="{B4442A58-8BB4-4A0A-97D8-15DEE992F5CB}" type="pres">
      <dgm:prSet presAssocID="{929BC2AE-66BB-4E87-AC7E-0B77E231F713}" presName="connectorText" presStyleLbl="sibTrans2D1" presStyleIdx="2" presStyleCnt="4"/>
      <dgm:spPr/>
      <dgm:t>
        <a:bodyPr/>
        <a:lstStyle/>
        <a:p>
          <a:endParaRPr lang="el-GR"/>
        </a:p>
      </dgm:t>
    </dgm:pt>
    <dgm:pt modelId="{B641D6A1-0FDB-40B7-B72B-09059A240385}" type="pres">
      <dgm:prSet presAssocID="{A5FF26D9-D212-4673-92C5-A2A59BCD1A2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CD1D7AE-BDE1-47B9-9F7A-850F898AA3E5}" type="pres">
      <dgm:prSet presAssocID="{59E3E830-7BBA-4C76-9FB3-BAAB38854739}" presName="parTrans" presStyleLbl="sibTrans2D1" presStyleIdx="3" presStyleCnt="4"/>
      <dgm:spPr/>
      <dgm:t>
        <a:bodyPr/>
        <a:lstStyle/>
        <a:p>
          <a:endParaRPr lang="el-GR"/>
        </a:p>
      </dgm:t>
    </dgm:pt>
    <dgm:pt modelId="{68BCE60D-698A-46D4-A1F7-28754A5DDB12}" type="pres">
      <dgm:prSet presAssocID="{59E3E830-7BBA-4C76-9FB3-BAAB38854739}" presName="connectorText" presStyleLbl="sibTrans2D1" presStyleIdx="3" presStyleCnt="4"/>
      <dgm:spPr/>
      <dgm:t>
        <a:bodyPr/>
        <a:lstStyle/>
        <a:p>
          <a:endParaRPr lang="el-GR"/>
        </a:p>
      </dgm:t>
    </dgm:pt>
    <dgm:pt modelId="{4F1A4594-528C-4282-9C9D-44BA8DA3D769}" type="pres">
      <dgm:prSet presAssocID="{0C8DA5D3-4539-4F7B-BEB1-2C4317F535B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5321A406-1D32-4788-80B3-3C8C4AC9FD9B}" type="presOf" srcId="{F844E142-4FD2-4FEB-BF34-7A11114ACB9F}" destId="{8881565E-9074-4C42-AD13-04E98F8B224D}" srcOrd="0" destOrd="0" presId="urn:microsoft.com/office/officeart/2005/8/layout/radial5"/>
    <dgm:cxn modelId="{E68FA90E-13D3-44CC-9B32-30B1733E09BC}" type="presOf" srcId="{444DDCA2-2345-43DF-8331-E2A325133ABC}" destId="{71A7F114-8756-4BB4-B767-388CF6B51067}" srcOrd="0" destOrd="0" presId="urn:microsoft.com/office/officeart/2005/8/layout/radial5"/>
    <dgm:cxn modelId="{9452B508-1BF4-41C0-86F7-6531DD1D3CC6}" srcId="{94AC81C8-2161-4D00-8F5D-93F22E7EB4EF}" destId="{0C8DA5D3-4539-4F7B-BEB1-2C4317F535B6}" srcOrd="3" destOrd="0" parTransId="{59E3E830-7BBA-4C76-9FB3-BAAB38854739}" sibTransId="{EF5D82D5-21A3-4AA6-924B-DF07FD6EAFB0}"/>
    <dgm:cxn modelId="{79A144E7-12F2-41E5-841A-A34C297F8FE3}" srcId="{94AC81C8-2161-4D00-8F5D-93F22E7EB4EF}" destId="{A5FF26D9-D212-4673-92C5-A2A59BCD1A22}" srcOrd="2" destOrd="0" parTransId="{929BC2AE-66BB-4E87-AC7E-0B77E231F713}" sibTransId="{C12ED189-3005-4990-98A8-B023AF6825DD}"/>
    <dgm:cxn modelId="{0F44988E-7FCF-4F88-9A49-E550986C0B2F}" type="presOf" srcId="{0C8DA5D3-4539-4F7B-BEB1-2C4317F535B6}" destId="{4F1A4594-528C-4282-9C9D-44BA8DA3D769}" srcOrd="0" destOrd="0" presId="urn:microsoft.com/office/officeart/2005/8/layout/radial5"/>
    <dgm:cxn modelId="{91B00A02-9509-4F1A-81D0-3E16EEC74F80}" srcId="{54F8DB99-7C82-42DC-9225-D4F25F90D1B4}" destId="{94AC81C8-2161-4D00-8F5D-93F22E7EB4EF}" srcOrd="0" destOrd="0" parTransId="{E2F4C1A4-548A-4C9A-8C59-7309B96EE0EF}" sibTransId="{B49F0028-687E-4CA0-ADD1-3B939CFD5FDD}"/>
    <dgm:cxn modelId="{A41F2170-B4BA-4E27-8743-BC5B679E7874}" type="presOf" srcId="{94AC81C8-2161-4D00-8F5D-93F22E7EB4EF}" destId="{56240A29-E521-4642-803E-E5F3C8D3EF0A}" srcOrd="0" destOrd="0" presId="urn:microsoft.com/office/officeart/2005/8/layout/radial5"/>
    <dgm:cxn modelId="{67774F1D-0365-455F-A58A-7F9EE5371820}" type="presOf" srcId="{707EC4DA-B7B8-4DA8-AE99-37EE9AA44C7E}" destId="{0DA2F951-BA51-4FBB-9564-569B7740BFF1}" srcOrd="1" destOrd="0" presId="urn:microsoft.com/office/officeart/2005/8/layout/radial5"/>
    <dgm:cxn modelId="{63F71723-FC7E-4688-BE2F-23F6F4B2A983}" type="presOf" srcId="{929BC2AE-66BB-4E87-AC7E-0B77E231F713}" destId="{B4442A58-8BB4-4A0A-97D8-15DEE992F5CB}" srcOrd="1" destOrd="0" presId="urn:microsoft.com/office/officeart/2005/8/layout/radial5"/>
    <dgm:cxn modelId="{071D8FD6-9E0D-4CE6-85DF-1434DE626B00}" type="presOf" srcId="{929BC2AE-66BB-4E87-AC7E-0B77E231F713}" destId="{0478C17F-A1FD-4CEC-8259-4017383275B4}" srcOrd="0" destOrd="0" presId="urn:microsoft.com/office/officeart/2005/8/layout/radial5"/>
    <dgm:cxn modelId="{2B13CBCB-1990-4EE0-AA10-0AC065D6EF1C}" type="presOf" srcId="{707EC4DA-B7B8-4DA8-AE99-37EE9AA44C7E}" destId="{CEEC0EE7-9C5B-4B95-B5CE-E4E7AEB4A47A}" srcOrd="0" destOrd="0" presId="urn:microsoft.com/office/officeart/2005/8/layout/radial5"/>
    <dgm:cxn modelId="{F11950F9-38C8-408E-B1D0-FD599F6D239F}" srcId="{94AC81C8-2161-4D00-8F5D-93F22E7EB4EF}" destId="{331BC67E-919D-416A-8501-BE17D133573C}" srcOrd="0" destOrd="0" parTransId="{F844E142-4FD2-4FEB-BF34-7A11114ACB9F}" sibTransId="{D2C43C09-6E52-4F1B-9621-C96A764EDDF7}"/>
    <dgm:cxn modelId="{BDFA9217-19B2-47E5-8091-C6F9C5805D40}" type="presOf" srcId="{F844E142-4FD2-4FEB-BF34-7A11114ACB9F}" destId="{75635CAB-E9E9-46BD-98D9-A0BDF03ACEC2}" srcOrd="1" destOrd="0" presId="urn:microsoft.com/office/officeart/2005/8/layout/radial5"/>
    <dgm:cxn modelId="{9D911027-D03B-4229-874E-DF646D74B974}" type="presOf" srcId="{59E3E830-7BBA-4C76-9FB3-BAAB38854739}" destId="{CCD1D7AE-BDE1-47B9-9F7A-850F898AA3E5}" srcOrd="0" destOrd="0" presId="urn:microsoft.com/office/officeart/2005/8/layout/radial5"/>
    <dgm:cxn modelId="{0ED0455E-64DD-4D06-AD46-1BBB8794C4EA}" type="presOf" srcId="{59E3E830-7BBA-4C76-9FB3-BAAB38854739}" destId="{68BCE60D-698A-46D4-A1F7-28754A5DDB12}" srcOrd="1" destOrd="0" presId="urn:microsoft.com/office/officeart/2005/8/layout/radial5"/>
    <dgm:cxn modelId="{AFAE7B5D-CEB6-4BE9-86CA-A3087C809903}" type="presOf" srcId="{331BC67E-919D-416A-8501-BE17D133573C}" destId="{7B46B745-7747-42E2-94B5-E9A3493DD710}" srcOrd="0" destOrd="0" presId="urn:microsoft.com/office/officeart/2005/8/layout/radial5"/>
    <dgm:cxn modelId="{8F8D16F2-FB2D-46EA-8635-A0CC4387B312}" type="presOf" srcId="{A5FF26D9-D212-4673-92C5-A2A59BCD1A22}" destId="{B641D6A1-0FDB-40B7-B72B-09059A240385}" srcOrd="0" destOrd="0" presId="urn:microsoft.com/office/officeart/2005/8/layout/radial5"/>
    <dgm:cxn modelId="{746AB6C4-5912-4FDB-99C2-18013D4F4973}" type="presOf" srcId="{54F8DB99-7C82-42DC-9225-D4F25F90D1B4}" destId="{01BB18F9-A7B4-4F51-838E-9E5BBE222E83}" srcOrd="0" destOrd="0" presId="urn:microsoft.com/office/officeart/2005/8/layout/radial5"/>
    <dgm:cxn modelId="{DADAB316-B792-4857-BA33-244E555BF92B}" srcId="{94AC81C8-2161-4D00-8F5D-93F22E7EB4EF}" destId="{444DDCA2-2345-43DF-8331-E2A325133ABC}" srcOrd="1" destOrd="0" parTransId="{707EC4DA-B7B8-4DA8-AE99-37EE9AA44C7E}" sibTransId="{6B30BEDA-81C1-41F0-9E1F-E6604FBB58AB}"/>
    <dgm:cxn modelId="{D5A51E8C-5425-481D-9818-942235E3D703}" type="presParOf" srcId="{01BB18F9-A7B4-4F51-838E-9E5BBE222E83}" destId="{56240A29-E521-4642-803E-E5F3C8D3EF0A}" srcOrd="0" destOrd="0" presId="urn:microsoft.com/office/officeart/2005/8/layout/radial5"/>
    <dgm:cxn modelId="{72FBF8F9-D82E-46C4-805D-D54BCBAFA562}" type="presParOf" srcId="{01BB18F9-A7B4-4F51-838E-9E5BBE222E83}" destId="{8881565E-9074-4C42-AD13-04E98F8B224D}" srcOrd="1" destOrd="0" presId="urn:microsoft.com/office/officeart/2005/8/layout/radial5"/>
    <dgm:cxn modelId="{7C99D9A7-9B16-4F0C-944D-4C672354726B}" type="presParOf" srcId="{8881565E-9074-4C42-AD13-04E98F8B224D}" destId="{75635CAB-E9E9-46BD-98D9-A0BDF03ACEC2}" srcOrd="0" destOrd="0" presId="urn:microsoft.com/office/officeart/2005/8/layout/radial5"/>
    <dgm:cxn modelId="{7EDD524D-6688-49BC-AE0E-9B8E7F75C40A}" type="presParOf" srcId="{01BB18F9-A7B4-4F51-838E-9E5BBE222E83}" destId="{7B46B745-7747-42E2-94B5-E9A3493DD710}" srcOrd="2" destOrd="0" presId="urn:microsoft.com/office/officeart/2005/8/layout/radial5"/>
    <dgm:cxn modelId="{124C7F02-E664-43D3-B9C2-6707E5CEBE04}" type="presParOf" srcId="{01BB18F9-A7B4-4F51-838E-9E5BBE222E83}" destId="{CEEC0EE7-9C5B-4B95-B5CE-E4E7AEB4A47A}" srcOrd="3" destOrd="0" presId="urn:microsoft.com/office/officeart/2005/8/layout/radial5"/>
    <dgm:cxn modelId="{2DECF273-7F7A-461F-B804-3AF865041270}" type="presParOf" srcId="{CEEC0EE7-9C5B-4B95-B5CE-E4E7AEB4A47A}" destId="{0DA2F951-BA51-4FBB-9564-569B7740BFF1}" srcOrd="0" destOrd="0" presId="urn:microsoft.com/office/officeart/2005/8/layout/radial5"/>
    <dgm:cxn modelId="{FE0FB412-2B48-4D0D-B129-274321F14DB6}" type="presParOf" srcId="{01BB18F9-A7B4-4F51-838E-9E5BBE222E83}" destId="{71A7F114-8756-4BB4-B767-388CF6B51067}" srcOrd="4" destOrd="0" presId="urn:microsoft.com/office/officeart/2005/8/layout/radial5"/>
    <dgm:cxn modelId="{2267927B-1571-46B2-AB93-22A819753918}" type="presParOf" srcId="{01BB18F9-A7B4-4F51-838E-9E5BBE222E83}" destId="{0478C17F-A1FD-4CEC-8259-4017383275B4}" srcOrd="5" destOrd="0" presId="urn:microsoft.com/office/officeart/2005/8/layout/radial5"/>
    <dgm:cxn modelId="{E16B3F58-28A9-4260-8C47-5BC1FD7A5A4F}" type="presParOf" srcId="{0478C17F-A1FD-4CEC-8259-4017383275B4}" destId="{B4442A58-8BB4-4A0A-97D8-15DEE992F5CB}" srcOrd="0" destOrd="0" presId="urn:microsoft.com/office/officeart/2005/8/layout/radial5"/>
    <dgm:cxn modelId="{76C0336C-EFB0-4C29-9E77-925998B55AC3}" type="presParOf" srcId="{01BB18F9-A7B4-4F51-838E-9E5BBE222E83}" destId="{B641D6A1-0FDB-40B7-B72B-09059A240385}" srcOrd="6" destOrd="0" presId="urn:microsoft.com/office/officeart/2005/8/layout/radial5"/>
    <dgm:cxn modelId="{5992C051-D197-4675-B064-8CBEA75039CB}" type="presParOf" srcId="{01BB18F9-A7B4-4F51-838E-9E5BBE222E83}" destId="{CCD1D7AE-BDE1-47B9-9F7A-850F898AA3E5}" srcOrd="7" destOrd="0" presId="urn:microsoft.com/office/officeart/2005/8/layout/radial5"/>
    <dgm:cxn modelId="{B72C0E02-DED8-481E-8433-85011B0A4DE2}" type="presParOf" srcId="{CCD1D7AE-BDE1-47B9-9F7A-850F898AA3E5}" destId="{68BCE60D-698A-46D4-A1F7-28754A5DDB12}" srcOrd="0" destOrd="0" presId="urn:microsoft.com/office/officeart/2005/8/layout/radial5"/>
    <dgm:cxn modelId="{98AEF1CF-18D4-4B6E-B165-687E1F0845AE}" type="presParOf" srcId="{01BB18F9-A7B4-4F51-838E-9E5BBE222E83}" destId="{4F1A4594-528C-4282-9C9D-44BA8DA3D769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DCF4015-BB41-48B0-A430-6853F42D9FDE}">
      <dsp:nvSpPr>
        <dsp:cNvPr id="0" name=""/>
        <dsp:cNvSpPr/>
      </dsp:nvSpPr>
      <dsp:spPr>
        <a:xfrm>
          <a:off x="0" y="2419858"/>
          <a:ext cx="5663952" cy="103597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800" kern="1200" dirty="0"/>
        </a:p>
      </dsp:txBody>
      <dsp:txXfrm>
        <a:off x="0" y="2419858"/>
        <a:ext cx="1699185" cy="1035972"/>
      </dsp:txXfrm>
    </dsp:sp>
    <dsp:sp modelId="{D56FEE96-FCFF-4F5C-8ACA-A121411EDEDF}">
      <dsp:nvSpPr>
        <dsp:cNvPr id="0" name=""/>
        <dsp:cNvSpPr/>
      </dsp:nvSpPr>
      <dsp:spPr>
        <a:xfrm>
          <a:off x="0" y="1210205"/>
          <a:ext cx="5663952" cy="103597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800" kern="1200" dirty="0"/>
        </a:p>
      </dsp:txBody>
      <dsp:txXfrm>
        <a:off x="0" y="1210205"/>
        <a:ext cx="1699185" cy="1035972"/>
      </dsp:txXfrm>
    </dsp:sp>
    <dsp:sp modelId="{71EEF581-1B7C-4293-A239-C1BADE9434D8}">
      <dsp:nvSpPr>
        <dsp:cNvPr id="0" name=""/>
        <dsp:cNvSpPr/>
      </dsp:nvSpPr>
      <dsp:spPr>
        <a:xfrm>
          <a:off x="0" y="0"/>
          <a:ext cx="5663952" cy="103597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800" kern="1200" dirty="0" smtClean="0"/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800" kern="1200" dirty="0" smtClean="0"/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800" kern="1200" dirty="0" smtClean="0"/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800" kern="1200" dirty="0" smtClean="0"/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800" kern="1200" dirty="0"/>
        </a:p>
      </dsp:txBody>
      <dsp:txXfrm>
        <a:off x="0" y="0"/>
        <a:ext cx="1699185" cy="1035972"/>
      </dsp:txXfrm>
    </dsp:sp>
    <dsp:sp modelId="{A4FA1881-1E17-4FD5-BB56-D4A4D20F83A4}">
      <dsp:nvSpPr>
        <dsp:cNvPr id="0" name=""/>
        <dsp:cNvSpPr/>
      </dsp:nvSpPr>
      <dsp:spPr>
        <a:xfrm>
          <a:off x="3396974" y="87393"/>
          <a:ext cx="1302598" cy="8683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300" kern="1200" dirty="0" smtClean="0"/>
            <a:t>Έργο</a:t>
          </a:r>
          <a:endParaRPr lang="el-GR" sz="1300" kern="1200" dirty="0"/>
        </a:p>
      </dsp:txBody>
      <dsp:txXfrm>
        <a:off x="3396974" y="87393"/>
        <a:ext cx="1302598" cy="868398"/>
      </dsp:txXfrm>
    </dsp:sp>
    <dsp:sp modelId="{85C9B14B-1837-43D4-BFDF-D6E1F3B8E2CA}">
      <dsp:nvSpPr>
        <dsp:cNvPr id="0" name=""/>
        <dsp:cNvSpPr/>
      </dsp:nvSpPr>
      <dsp:spPr>
        <a:xfrm>
          <a:off x="3201584" y="955791"/>
          <a:ext cx="846688" cy="347359"/>
        </a:xfrm>
        <a:custGeom>
          <a:avLst/>
          <a:gdLst/>
          <a:ahLst/>
          <a:cxnLst/>
          <a:rect l="0" t="0" r="0" b="0"/>
          <a:pathLst>
            <a:path>
              <a:moveTo>
                <a:pt x="846688" y="0"/>
              </a:moveTo>
              <a:lnTo>
                <a:pt x="846688" y="173679"/>
              </a:lnTo>
              <a:lnTo>
                <a:pt x="0" y="173679"/>
              </a:lnTo>
              <a:lnTo>
                <a:pt x="0" y="347359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C7F9D7-EA1B-4072-8E13-EEEBCC67A710}">
      <dsp:nvSpPr>
        <dsp:cNvPr id="0" name=""/>
        <dsp:cNvSpPr/>
      </dsp:nvSpPr>
      <dsp:spPr>
        <a:xfrm>
          <a:off x="2550285" y="1303151"/>
          <a:ext cx="1302598" cy="8683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300" kern="1200" dirty="0" smtClean="0"/>
            <a:t>Διατάξεις παραγωγής</a:t>
          </a:r>
          <a:endParaRPr lang="el-GR" sz="1300" kern="1200" dirty="0"/>
        </a:p>
      </dsp:txBody>
      <dsp:txXfrm>
        <a:off x="2550285" y="1303151"/>
        <a:ext cx="1302598" cy="868398"/>
      </dsp:txXfrm>
    </dsp:sp>
    <dsp:sp modelId="{E9F6784D-65DC-4B10-AD58-3B05B667101F}">
      <dsp:nvSpPr>
        <dsp:cNvPr id="0" name=""/>
        <dsp:cNvSpPr/>
      </dsp:nvSpPr>
      <dsp:spPr>
        <a:xfrm>
          <a:off x="2354895" y="2171550"/>
          <a:ext cx="846688" cy="347359"/>
        </a:xfrm>
        <a:custGeom>
          <a:avLst/>
          <a:gdLst/>
          <a:ahLst/>
          <a:cxnLst/>
          <a:rect l="0" t="0" r="0" b="0"/>
          <a:pathLst>
            <a:path>
              <a:moveTo>
                <a:pt x="846688" y="0"/>
              </a:moveTo>
              <a:lnTo>
                <a:pt x="846688" y="173679"/>
              </a:lnTo>
              <a:lnTo>
                <a:pt x="0" y="173679"/>
              </a:lnTo>
              <a:lnTo>
                <a:pt x="0" y="34735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4274F4-B772-4D42-BE1E-E8DDC972E773}">
      <dsp:nvSpPr>
        <dsp:cNvPr id="0" name=""/>
        <dsp:cNvSpPr/>
      </dsp:nvSpPr>
      <dsp:spPr>
        <a:xfrm>
          <a:off x="1703596" y="2518909"/>
          <a:ext cx="1302598" cy="8683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300" kern="1200" dirty="0" smtClean="0"/>
            <a:t>Κινητές</a:t>
          </a:r>
          <a:endParaRPr lang="el-GR" sz="1300" kern="1200" dirty="0"/>
        </a:p>
      </dsp:txBody>
      <dsp:txXfrm>
        <a:off x="1703596" y="2518909"/>
        <a:ext cx="1302598" cy="868398"/>
      </dsp:txXfrm>
    </dsp:sp>
    <dsp:sp modelId="{5BAB97E2-E900-4CCE-A5BF-15819426EEEB}">
      <dsp:nvSpPr>
        <dsp:cNvPr id="0" name=""/>
        <dsp:cNvSpPr/>
      </dsp:nvSpPr>
      <dsp:spPr>
        <a:xfrm>
          <a:off x="3201584" y="2171550"/>
          <a:ext cx="846688" cy="3473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679"/>
              </a:lnTo>
              <a:lnTo>
                <a:pt x="846688" y="173679"/>
              </a:lnTo>
              <a:lnTo>
                <a:pt x="846688" y="34735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7C466E-7BCD-4C8E-898F-1D90DC7E9B68}">
      <dsp:nvSpPr>
        <dsp:cNvPr id="0" name=""/>
        <dsp:cNvSpPr/>
      </dsp:nvSpPr>
      <dsp:spPr>
        <a:xfrm>
          <a:off x="3396974" y="2518909"/>
          <a:ext cx="1302598" cy="8683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300" kern="1200" dirty="0" smtClean="0"/>
            <a:t>Σταθερές</a:t>
          </a:r>
          <a:endParaRPr lang="el-GR" sz="1300" kern="1200" dirty="0"/>
        </a:p>
      </dsp:txBody>
      <dsp:txXfrm>
        <a:off x="3396974" y="2518909"/>
        <a:ext cx="1302598" cy="868398"/>
      </dsp:txXfrm>
    </dsp:sp>
    <dsp:sp modelId="{2CFF35CF-060C-4B47-90B0-0D5F3265F009}">
      <dsp:nvSpPr>
        <dsp:cNvPr id="0" name=""/>
        <dsp:cNvSpPr/>
      </dsp:nvSpPr>
      <dsp:spPr>
        <a:xfrm>
          <a:off x="4048273" y="955791"/>
          <a:ext cx="846688" cy="3473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679"/>
              </a:lnTo>
              <a:lnTo>
                <a:pt x="846688" y="173679"/>
              </a:lnTo>
              <a:lnTo>
                <a:pt x="846688" y="347359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EEC576-6818-435A-97CD-3264716E33D3}">
      <dsp:nvSpPr>
        <dsp:cNvPr id="0" name=""/>
        <dsp:cNvSpPr/>
      </dsp:nvSpPr>
      <dsp:spPr>
        <a:xfrm>
          <a:off x="4243663" y="1303151"/>
          <a:ext cx="1302598" cy="8683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300" kern="1200" dirty="0" smtClean="0"/>
            <a:t>Διατάξεις διοίκησης και υποστήριξης</a:t>
          </a:r>
          <a:endParaRPr lang="el-GR" sz="1300" kern="1200" dirty="0"/>
        </a:p>
      </dsp:txBody>
      <dsp:txXfrm>
        <a:off x="4243663" y="1303151"/>
        <a:ext cx="1302598" cy="86839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521C0F7-C1FD-45F8-9E78-D265B15729EB}">
      <dsp:nvSpPr>
        <dsp:cNvPr id="0" name=""/>
        <dsp:cNvSpPr/>
      </dsp:nvSpPr>
      <dsp:spPr>
        <a:xfrm>
          <a:off x="3763943" y="1483476"/>
          <a:ext cx="1426260" cy="678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2562"/>
              </a:lnTo>
              <a:lnTo>
                <a:pt x="1426260" y="462562"/>
              </a:lnTo>
              <a:lnTo>
                <a:pt x="1426260" y="67877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1932D9-7F68-46B0-A4E7-A08FF3DF6D80}">
      <dsp:nvSpPr>
        <dsp:cNvPr id="0" name=""/>
        <dsp:cNvSpPr/>
      </dsp:nvSpPr>
      <dsp:spPr>
        <a:xfrm>
          <a:off x="2337683" y="1483476"/>
          <a:ext cx="1426260" cy="678770"/>
        </a:xfrm>
        <a:custGeom>
          <a:avLst/>
          <a:gdLst/>
          <a:ahLst/>
          <a:cxnLst/>
          <a:rect l="0" t="0" r="0" b="0"/>
          <a:pathLst>
            <a:path>
              <a:moveTo>
                <a:pt x="1426260" y="0"/>
              </a:moveTo>
              <a:lnTo>
                <a:pt x="1426260" y="462562"/>
              </a:lnTo>
              <a:lnTo>
                <a:pt x="0" y="462562"/>
              </a:lnTo>
              <a:lnTo>
                <a:pt x="0" y="67877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727803-BA75-484A-9E3E-B5B9AF6E228F}">
      <dsp:nvSpPr>
        <dsp:cNvPr id="0" name=""/>
        <dsp:cNvSpPr/>
      </dsp:nvSpPr>
      <dsp:spPr>
        <a:xfrm>
          <a:off x="2597003" y="1462"/>
          <a:ext cx="2333880" cy="14820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829F5D-581D-4A02-9155-D70FFE34BC0C}">
      <dsp:nvSpPr>
        <dsp:cNvPr id="0" name=""/>
        <dsp:cNvSpPr/>
      </dsp:nvSpPr>
      <dsp:spPr>
        <a:xfrm>
          <a:off x="2856323" y="247816"/>
          <a:ext cx="2333880" cy="14820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kern="1200" dirty="0" smtClean="0"/>
            <a:t>Εργοτάξια</a:t>
          </a:r>
          <a:endParaRPr lang="el-GR" sz="2500" kern="1200" dirty="0"/>
        </a:p>
      </dsp:txBody>
      <dsp:txXfrm>
        <a:off x="2856323" y="247816"/>
        <a:ext cx="2333880" cy="1482014"/>
      </dsp:txXfrm>
    </dsp:sp>
    <dsp:sp modelId="{7B769D86-612F-4B56-AF3A-F8C39B71B617}">
      <dsp:nvSpPr>
        <dsp:cNvPr id="0" name=""/>
        <dsp:cNvSpPr/>
      </dsp:nvSpPr>
      <dsp:spPr>
        <a:xfrm>
          <a:off x="1170742" y="2162247"/>
          <a:ext cx="2333880" cy="14820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BE8EE0-CC2F-42CA-AD63-0EC13007CB46}">
      <dsp:nvSpPr>
        <dsp:cNvPr id="0" name=""/>
        <dsp:cNvSpPr/>
      </dsp:nvSpPr>
      <dsp:spPr>
        <a:xfrm>
          <a:off x="1430062" y="2408601"/>
          <a:ext cx="2333880" cy="14820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kern="1200" dirty="0" smtClean="0"/>
            <a:t>Συνηθισμένα</a:t>
          </a:r>
          <a:endParaRPr lang="el-GR" sz="2500" kern="1200" dirty="0"/>
        </a:p>
      </dsp:txBody>
      <dsp:txXfrm>
        <a:off x="1430062" y="2408601"/>
        <a:ext cx="2333880" cy="1482014"/>
      </dsp:txXfrm>
    </dsp:sp>
    <dsp:sp modelId="{506F08F7-616F-4B3D-88FB-24ADF94DF572}">
      <dsp:nvSpPr>
        <dsp:cNvPr id="0" name=""/>
        <dsp:cNvSpPr/>
      </dsp:nvSpPr>
      <dsp:spPr>
        <a:xfrm>
          <a:off x="4023264" y="2162247"/>
          <a:ext cx="2333880" cy="14820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64EEAE-EE53-467D-AB1F-E15939AB58A2}">
      <dsp:nvSpPr>
        <dsp:cNvPr id="0" name=""/>
        <dsp:cNvSpPr/>
      </dsp:nvSpPr>
      <dsp:spPr>
        <a:xfrm>
          <a:off x="4282584" y="2408601"/>
          <a:ext cx="2333880" cy="14820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kern="1200" dirty="0" smtClean="0"/>
            <a:t>Ασυνήθιστα</a:t>
          </a:r>
          <a:endParaRPr lang="el-GR" sz="2500" kern="1200" dirty="0"/>
        </a:p>
      </dsp:txBody>
      <dsp:txXfrm>
        <a:off x="4282584" y="2408601"/>
        <a:ext cx="2333880" cy="148201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240A29-E521-4642-803E-E5F3C8D3EF0A}">
      <dsp:nvSpPr>
        <dsp:cNvPr id="0" name=""/>
        <dsp:cNvSpPr/>
      </dsp:nvSpPr>
      <dsp:spPr>
        <a:xfrm>
          <a:off x="3394717" y="1728191"/>
          <a:ext cx="1789861" cy="19478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 smtClean="0"/>
            <a:t>Συνηθισμένα εργοτάξια</a:t>
          </a:r>
          <a:endParaRPr lang="el-GR" sz="1400" kern="1200" dirty="0"/>
        </a:p>
      </dsp:txBody>
      <dsp:txXfrm>
        <a:off x="3394717" y="1728191"/>
        <a:ext cx="1789861" cy="1947862"/>
      </dsp:txXfrm>
    </dsp:sp>
    <dsp:sp modelId="{8881565E-9074-4C42-AD13-04E98F8B224D}">
      <dsp:nvSpPr>
        <dsp:cNvPr id="0" name=""/>
        <dsp:cNvSpPr/>
      </dsp:nvSpPr>
      <dsp:spPr>
        <a:xfrm rot="16200000">
          <a:off x="4208771" y="1338753"/>
          <a:ext cx="161753" cy="4828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300" kern="1200"/>
        </a:p>
      </dsp:txBody>
      <dsp:txXfrm rot="16200000">
        <a:off x="4208771" y="1338753"/>
        <a:ext cx="161753" cy="482836"/>
      </dsp:txXfrm>
    </dsp:sp>
    <dsp:sp modelId="{7B46B745-7747-42E2-94B5-E9A3493DD710}">
      <dsp:nvSpPr>
        <dsp:cNvPr id="0" name=""/>
        <dsp:cNvSpPr/>
      </dsp:nvSpPr>
      <dsp:spPr>
        <a:xfrm>
          <a:off x="3579593" y="2888"/>
          <a:ext cx="1420108" cy="1420108"/>
        </a:xfrm>
        <a:prstGeom prst="ellipse">
          <a:avLst/>
        </a:prstGeom>
        <a:solidFill>
          <a:srgbClr val="92D05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300" kern="1200" dirty="0" smtClean="0"/>
            <a:t>Οικοδομικά</a:t>
          </a:r>
          <a:endParaRPr lang="el-GR" sz="1300" kern="1200" dirty="0"/>
        </a:p>
      </dsp:txBody>
      <dsp:txXfrm>
        <a:off x="3579593" y="2888"/>
        <a:ext cx="1420108" cy="1420108"/>
      </dsp:txXfrm>
    </dsp:sp>
    <dsp:sp modelId="{CEEC0EE7-9C5B-4B95-B5CE-E4E7AEB4A47A}">
      <dsp:nvSpPr>
        <dsp:cNvPr id="0" name=""/>
        <dsp:cNvSpPr/>
      </dsp:nvSpPr>
      <dsp:spPr>
        <a:xfrm>
          <a:off x="5269101" y="2460704"/>
          <a:ext cx="203623" cy="4828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300" kern="1200"/>
        </a:p>
      </dsp:txBody>
      <dsp:txXfrm>
        <a:off x="5269101" y="2460704"/>
        <a:ext cx="203623" cy="482836"/>
      </dsp:txXfrm>
    </dsp:sp>
    <dsp:sp modelId="{71A7F114-8756-4BB4-B767-388CF6B51067}">
      <dsp:nvSpPr>
        <dsp:cNvPr id="0" name=""/>
        <dsp:cNvSpPr/>
      </dsp:nvSpPr>
      <dsp:spPr>
        <a:xfrm>
          <a:off x="5568774" y="1992068"/>
          <a:ext cx="1420108" cy="1420108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300" kern="1200" dirty="0" smtClean="0"/>
            <a:t>Οδοποιΐας</a:t>
          </a:r>
          <a:endParaRPr lang="el-GR" sz="1300" kern="1200" dirty="0"/>
        </a:p>
      </dsp:txBody>
      <dsp:txXfrm>
        <a:off x="5568774" y="1992068"/>
        <a:ext cx="1420108" cy="1420108"/>
      </dsp:txXfrm>
    </dsp:sp>
    <dsp:sp modelId="{0478C17F-A1FD-4CEC-8259-4017383275B4}">
      <dsp:nvSpPr>
        <dsp:cNvPr id="0" name=""/>
        <dsp:cNvSpPr/>
      </dsp:nvSpPr>
      <dsp:spPr>
        <a:xfrm rot="5400000">
          <a:off x="4208771" y="3582655"/>
          <a:ext cx="161753" cy="4828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300" kern="1200"/>
        </a:p>
      </dsp:txBody>
      <dsp:txXfrm rot="5400000">
        <a:off x="4208771" y="3582655"/>
        <a:ext cx="161753" cy="482836"/>
      </dsp:txXfrm>
    </dsp:sp>
    <dsp:sp modelId="{B641D6A1-0FDB-40B7-B72B-09059A240385}">
      <dsp:nvSpPr>
        <dsp:cNvPr id="0" name=""/>
        <dsp:cNvSpPr/>
      </dsp:nvSpPr>
      <dsp:spPr>
        <a:xfrm>
          <a:off x="3579593" y="3981249"/>
          <a:ext cx="1420108" cy="1420108"/>
        </a:xfrm>
        <a:prstGeom prst="ellipse">
          <a:avLst/>
        </a:prstGeom>
        <a:solidFill>
          <a:srgbClr val="C0000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300" kern="1200" dirty="0" smtClean="0"/>
            <a:t>Λιμενικά</a:t>
          </a:r>
          <a:endParaRPr lang="el-GR" sz="1300" kern="1200" dirty="0"/>
        </a:p>
      </dsp:txBody>
      <dsp:txXfrm>
        <a:off x="3579593" y="3981249"/>
        <a:ext cx="1420108" cy="1420108"/>
      </dsp:txXfrm>
    </dsp:sp>
    <dsp:sp modelId="{CCD1D7AE-BDE1-47B9-9F7A-850F898AA3E5}">
      <dsp:nvSpPr>
        <dsp:cNvPr id="0" name=""/>
        <dsp:cNvSpPr/>
      </dsp:nvSpPr>
      <dsp:spPr>
        <a:xfrm rot="10800000">
          <a:off x="3106570" y="2460704"/>
          <a:ext cx="203623" cy="4828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300" kern="1200"/>
        </a:p>
      </dsp:txBody>
      <dsp:txXfrm rot="10800000">
        <a:off x="3106570" y="2460704"/>
        <a:ext cx="203623" cy="482836"/>
      </dsp:txXfrm>
    </dsp:sp>
    <dsp:sp modelId="{4F1A4594-528C-4282-9C9D-44BA8DA3D769}">
      <dsp:nvSpPr>
        <dsp:cNvPr id="0" name=""/>
        <dsp:cNvSpPr/>
      </dsp:nvSpPr>
      <dsp:spPr>
        <a:xfrm>
          <a:off x="1590413" y="1992068"/>
          <a:ext cx="1420108" cy="1420108"/>
        </a:xfrm>
        <a:prstGeom prst="ellipse">
          <a:avLst/>
        </a:prstGeom>
        <a:solidFill>
          <a:srgbClr val="7030A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300" kern="1200" dirty="0" smtClean="0"/>
            <a:t>Υδραυλικά</a:t>
          </a:r>
          <a:endParaRPr lang="el-GR" sz="1300" kern="1200" dirty="0"/>
        </a:p>
      </dsp:txBody>
      <dsp:txXfrm>
        <a:off x="1590413" y="1992068"/>
        <a:ext cx="1420108" cy="14201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C827AD8-D87B-4F0D-8C1A-FE347A034DEA}" type="datetimeFigureOut">
              <a:rPr lang="el-GR" smtClean="0"/>
              <a:pPr/>
              <a:t>15/1/2013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FD561F0-AB26-4EB6-B7CE-D8CD5AF7125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827AD8-D87B-4F0D-8C1A-FE347A034DEA}" type="datetimeFigureOut">
              <a:rPr lang="el-GR" smtClean="0"/>
              <a:pPr/>
              <a:t>15/1/2013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561F0-AB26-4EB6-B7CE-D8CD5AF7125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827AD8-D87B-4F0D-8C1A-FE347A034DEA}" type="datetimeFigureOut">
              <a:rPr lang="el-GR" smtClean="0"/>
              <a:pPr/>
              <a:t>15/1/2013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561F0-AB26-4EB6-B7CE-D8CD5AF7125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827AD8-D87B-4F0D-8C1A-FE347A034DEA}" type="datetimeFigureOut">
              <a:rPr lang="el-GR" smtClean="0"/>
              <a:pPr/>
              <a:t>15/1/2013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561F0-AB26-4EB6-B7CE-D8CD5AF7125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827AD8-D87B-4F0D-8C1A-FE347A034DEA}" type="datetimeFigureOut">
              <a:rPr lang="el-GR" smtClean="0"/>
              <a:pPr/>
              <a:t>15/1/2013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561F0-AB26-4EB6-B7CE-D8CD5AF7125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827AD8-D87B-4F0D-8C1A-FE347A034DEA}" type="datetimeFigureOut">
              <a:rPr lang="el-GR" smtClean="0"/>
              <a:pPr/>
              <a:t>15/1/2013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561F0-AB26-4EB6-B7CE-D8CD5AF7125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827AD8-D87B-4F0D-8C1A-FE347A034DEA}" type="datetimeFigureOut">
              <a:rPr lang="el-GR" smtClean="0"/>
              <a:pPr/>
              <a:t>15/1/2013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561F0-AB26-4EB6-B7CE-D8CD5AF7125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827AD8-D87B-4F0D-8C1A-FE347A034DEA}" type="datetimeFigureOut">
              <a:rPr lang="el-GR" smtClean="0"/>
              <a:pPr/>
              <a:t>15/1/2013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561F0-AB26-4EB6-B7CE-D8CD5AF7125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827AD8-D87B-4F0D-8C1A-FE347A034DEA}" type="datetimeFigureOut">
              <a:rPr lang="el-GR" smtClean="0"/>
              <a:pPr/>
              <a:t>15/1/2013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561F0-AB26-4EB6-B7CE-D8CD5AF7125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C827AD8-D87B-4F0D-8C1A-FE347A034DEA}" type="datetimeFigureOut">
              <a:rPr lang="el-GR" smtClean="0"/>
              <a:pPr/>
              <a:t>15/1/2013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561F0-AB26-4EB6-B7CE-D8CD5AF7125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C827AD8-D87B-4F0D-8C1A-FE347A034DEA}" type="datetimeFigureOut">
              <a:rPr lang="el-GR" smtClean="0"/>
              <a:pPr/>
              <a:t>15/1/2013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FD561F0-AB26-4EB6-B7CE-D8CD5AF7125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C827AD8-D87B-4F0D-8C1A-FE347A034DEA}" type="datetimeFigureOut">
              <a:rPr lang="el-GR" smtClean="0"/>
              <a:pPr/>
              <a:t>15/1/2013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FD561F0-AB26-4EB6-B7CE-D8CD5AF7125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l-GR" sz="2200" dirty="0" smtClean="0"/>
              <a:t>ΓΕΩΡΓΙΑ ΣΠΥΡΟΥ</a:t>
            </a:r>
          </a:p>
          <a:p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dirty="0" smtClean="0"/>
              <a:t>ΚΕΦΑΛΑΙΟ 1: </a:t>
            </a:r>
            <a:r>
              <a:rPr lang="el-GR" sz="3600" u="sng" dirty="0" smtClean="0"/>
              <a:t>ΓΕΝΙΚΗ ΑΝΑΦΟΡΑ ΣΤΑ ΕΡΓΑ-Η ΕΝΝΟΙΑ ΤΟΥ ΕΡΓΟΤΑΞΙΟΥ</a:t>
            </a:r>
            <a:endParaRPr lang="el-GR" sz="3600" u="sng" dirty="0"/>
          </a:p>
        </p:txBody>
      </p:sp>
      <p:pic>
        <p:nvPicPr>
          <p:cNvPr id="6" name="Picture 5" descr="κατάλογος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1484784"/>
            <a:ext cx="5544615" cy="3643033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64892044_d21e09a42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1700808"/>
            <a:ext cx="6350000" cy="422910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                </a:t>
            </a:r>
            <a:r>
              <a:rPr lang="el-GR" sz="4800" dirty="0" smtClean="0">
                <a:solidFill>
                  <a:schemeClr val="accent2"/>
                </a:solidFill>
              </a:rPr>
              <a:t>ΤΕΛΟΣ</a:t>
            </a:r>
            <a:endParaRPr lang="el-GR" sz="48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el-GR" dirty="0" smtClean="0"/>
              <a:t>Η έννοια του εργοταξίου</a:t>
            </a:r>
          </a:p>
          <a:p>
            <a:pPr>
              <a:buFont typeface="Courier New" pitchFamily="49" charset="0"/>
              <a:buChar char="o"/>
            </a:pPr>
            <a:endParaRPr lang="el-GR" dirty="0" smtClean="0"/>
          </a:p>
          <a:p>
            <a:pPr>
              <a:buFont typeface="Courier New" pitchFamily="49" charset="0"/>
              <a:buChar char="o"/>
            </a:pPr>
            <a:r>
              <a:rPr lang="el-GR" dirty="0" smtClean="0"/>
              <a:t>Διάκριση εργοταξίων</a:t>
            </a:r>
          </a:p>
          <a:p>
            <a:pPr>
              <a:buFont typeface="Courier New" pitchFamily="49" charset="0"/>
              <a:buChar char="o"/>
            </a:pPr>
            <a:endParaRPr lang="el-GR" dirty="0" smtClean="0"/>
          </a:p>
          <a:p>
            <a:pPr>
              <a:buFont typeface="Courier New" pitchFamily="49" charset="0"/>
              <a:buChar char="o"/>
            </a:pPr>
            <a:r>
              <a:rPr lang="el-GR" dirty="0" smtClean="0"/>
              <a:t>Επιλογή χώρου και διάταξης του εργοταξίου</a:t>
            </a:r>
          </a:p>
          <a:p>
            <a:pPr>
              <a:buFont typeface="Courier New" pitchFamily="49" charset="0"/>
              <a:buChar char="o"/>
            </a:pPr>
            <a:endParaRPr lang="el-GR" dirty="0" smtClean="0"/>
          </a:p>
          <a:p>
            <a:pPr>
              <a:buFont typeface="Courier New" pitchFamily="49" charset="0"/>
              <a:buChar char="o"/>
            </a:pPr>
            <a:r>
              <a:rPr lang="el-GR" dirty="0" smtClean="0"/>
              <a:t>Αρχή επιλογής χώρου εργοταξίου</a:t>
            </a:r>
            <a:endParaRPr lang="el-GR" dirty="0" smtClean="0"/>
          </a:p>
          <a:p>
            <a:pPr>
              <a:buFont typeface="Courier New" pitchFamily="49" charset="0"/>
              <a:buChar char="o"/>
            </a:pPr>
            <a:endParaRPr lang="el-GR" dirty="0" smtClean="0"/>
          </a:p>
          <a:p>
            <a:pPr>
              <a:buFont typeface="Courier New" pitchFamily="49" charset="0"/>
              <a:buChar char="o"/>
            </a:pPr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u="sng" dirty="0" smtClean="0"/>
              <a:t>Βασικές έννοιες</a:t>
            </a:r>
            <a:endParaRPr lang="el-GR" sz="3200" u="sng" dirty="0"/>
          </a:p>
        </p:txBody>
      </p:sp>
      <p:pic>
        <p:nvPicPr>
          <p:cNvPr id="5" name="Picture 4" descr="38917-Clipart-Illustration-Of-A-Dirty-Yellow-Under-Construction-Sign-With-An-Orange-Co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7" y="332656"/>
            <a:ext cx="3033212" cy="2952328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/>
              <a:t>Εργοτάξιο</a:t>
            </a:r>
            <a:r>
              <a:rPr lang="el-GR" dirty="0" smtClean="0"/>
              <a:t> είναι ο χώρος μέσα ή κοντά στο έργο που εξυπηρετεί την  κατασκευή του έργου.</a:t>
            </a:r>
            <a:endParaRPr lang="en-US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u="sng" dirty="0" smtClean="0"/>
              <a:t>Η έννοια του εργοταξίου</a:t>
            </a:r>
            <a:endParaRPr lang="el-GR" sz="3600" u="sng" dirty="0"/>
          </a:p>
        </p:txBody>
      </p:sp>
      <p:pic>
        <p:nvPicPr>
          <p:cNvPr id="5" name="Picture 4" descr="ΕΡΓΟΤΑΞΙΟ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2708920"/>
            <a:ext cx="5184576" cy="3504773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u="sng" dirty="0" smtClean="0"/>
              <a:t>Εργοταξιακές διατάξεις</a:t>
            </a:r>
            <a:endParaRPr lang="el-GR" sz="3200" u="sng" dirty="0"/>
          </a:p>
        </p:txBody>
      </p:sp>
      <p:sp>
        <p:nvSpPr>
          <p:cNvPr id="4" name="Oval 3"/>
          <p:cNvSpPr/>
          <p:nvPr/>
        </p:nvSpPr>
        <p:spPr>
          <a:xfrm>
            <a:off x="683568" y="1124744"/>
            <a:ext cx="1800200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 smtClean="0"/>
              <a:t>Θέση  έργου</a:t>
            </a:r>
          </a:p>
        </p:txBody>
      </p:sp>
      <p:sp>
        <p:nvSpPr>
          <p:cNvPr id="8" name="Notched Right Arrow 7"/>
          <p:cNvSpPr/>
          <p:nvPr/>
        </p:nvSpPr>
        <p:spPr>
          <a:xfrm>
            <a:off x="2843808" y="1484784"/>
            <a:ext cx="978408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Oval 8"/>
          <p:cNvSpPr/>
          <p:nvPr/>
        </p:nvSpPr>
        <p:spPr>
          <a:xfrm>
            <a:off x="4139952" y="1124744"/>
            <a:ext cx="3456384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 smtClean="0"/>
              <a:t>Διάταξη</a:t>
            </a:r>
          </a:p>
          <a:p>
            <a:pPr algn="ctr"/>
            <a:r>
              <a:rPr lang="el-GR" sz="2000" dirty="0" smtClean="0"/>
              <a:t> εργοταξίου</a:t>
            </a:r>
          </a:p>
          <a:p>
            <a:pPr algn="ctr"/>
            <a:endParaRPr lang="el-GR" dirty="0"/>
          </a:p>
        </p:txBody>
      </p:sp>
      <p:graphicFrame>
        <p:nvGraphicFramePr>
          <p:cNvPr id="10" name="Diagram 9"/>
          <p:cNvGraphicFramePr/>
          <p:nvPr/>
        </p:nvGraphicFramePr>
        <p:xfrm>
          <a:off x="1475656" y="2564904"/>
          <a:ext cx="5663952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Graphic spid="10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3568" y="1916832"/>
          <a:ext cx="7787208" cy="38920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el-GR" sz="3200" u="sng" dirty="0" smtClean="0">
                <a:solidFill>
                  <a:schemeClr val="tx1"/>
                </a:solidFill>
              </a:rPr>
              <a:t>Διάταξη εργοταξίων σύμφωνα με τα έργα που εκτελούνται σε αυτά</a:t>
            </a:r>
            <a:endParaRPr lang="el-GR" sz="3200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Callout 2"/>
          <p:cNvSpPr/>
          <p:nvPr/>
        </p:nvSpPr>
        <p:spPr>
          <a:xfrm>
            <a:off x="6407696" y="476672"/>
            <a:ext cx="2736304" cy="2088232"/>
          </a:xfrm>
          <a:prstGeom prst="cloudCallout">
            <a:avLst>
              <a:gd name="adj1" fmla="val -48439"/>
              <a:gd name="adj2" fmla="val 507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Συνηθισμένο</a:t>
            </a:r>
            <a:endParaRPr lang="el-GR" dirty="0"/>
          </a:p>
        </p:txBody>
      </p:sp>
      <p:pic>
        <p:nvPicPr>
          <p:cNvPr id="4" name="Picture 2" descr="C:\Documents and Settings\user155\Τα έγγραφά μου\Οι εικόνες μου\oikodomes_55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340768"/>
            <a:ext cx="5832648" cy="4239368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user155\Τα έγγραφά μου\Οι εικόνες μου\1148337206028454543S500x500Q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340768"/>
            <a:ext cx="6083487" cy="4045519"/>
          </a:xfrm>
          <a:prstGeom prst="rect">
            <a:avLst/>
          </a:prstGeom>
          <a:noFill/>
        </p:spPr>
      </p:pic>
      <p:sp>
        <p:nvSpPr>
          <p:cNvPr id="4" name="Cloud Callout 3"/>
          <p:cNvSpPr/>
          <p:nvPr/>
        </p:nvSpPr>
        <p:spPr>
          <a:xfrm>
            <a:off x="6551712" y="476672"/>
            <a:ext cx="2592288" cy="1728192"/>
          </a:xfrm>
          <a:prstGeom prst="cloudCallout">
            <a:avLst>
              <a:gd name="adj1" fmla="val -60197"/>
              <a:gd name="adj2" fmla="val 555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Ασυνήθιστο</a:t>
            </a:r>
            <a:endParaRPr lang="el-GR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23528" y="332656"/>
          <a:ext cx="8579296" cy="54042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u="sng" dirty="0" smtClean="0"/>
              <a:t>Στοιχεία για επιλογή του εργοταξιακού χώρου</a:t>
            </a:r>
            <a:endParaRPr lang="el-GR" sz="3200" u="sng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39552" y="1556792"/>
            <a:ext cx="8147248" cy="4450499"/>
          </a:xfrm>
        </p:spPr>
        <p:txBody>
          <a:bodyPr>
            <a:normAutofit/>
          </a:bodyPr>
          <a:lstStyle/>
          <a:p>
            <a:pPr lvl="0"/>
            <a:r>
              <a:rPr lang="el-GR" dirty="0" smtClean="0"/>
              <a:t>Αρχή επιλογής εργοταξιακού χώρου</a:t>
            </a:r>
          </a:p>
          <a:p>
            <a:pPr lvl="1"/>
            <a:endParaRPr lang="en-US" dirty="0" smtClean="0"/>
          </a:p>
          <a:p>
            <a:pPr lvl="1"/>
            <a:r>
              <a:rPr lang="el-GR" dirty="0" smtClean="0"/>
              <a:t>Χαμηλό κόστος</a:t>
            </a:r>
            <a:r>
              <a:rPr lang="en-US" dirty="0" smtClean="0"/>
              <a:t> </a:t>
            </a:r>
            <a:r>
              <a:rPr lang="el-GR" dirty="0" smtClean="0"/>
              <a:t>μετακίνησης ανθρώπων, μηχανημάτων, υλικών</a:t>
            </a:r>
            <a:r>
              <a:rPr lang="el-GR" dirty="0" smtClean="0"/>
              <a:t>.</a:t>
            </a:r>
            <a:endParaRPr lang="en-US" dirty="0" smtClean="0"/>
          </a:p>
          <a:p>
            <a:pPr lvl="1"/>
            <a:r>
              <a:rPr lang="el-GR" dirty="0" smtClean="0"/>
              <a:t>Διευκόλυνση των εργασιών κατασκευής του έργου.</a:t>
            </a:r>
          </a:p>
          <a:p>
            <a:pPr lvl="1"/>
            <a:r>
              <a:rPr lang="el-GR" dirty="0" smtClean="0"/>
              <a:t>Μείωση αρνητικών συνεπειών από τις εργασίες.</a:t>
            </a:r>
            <a:endParaRPr lang="el-GR" dirty="0" smtClean="0"/>
          </a:p>
          <a:p>
            <a:pPr lvl="1"/>
            <a:r>
              <a:rPr lang="el-GR" dirty="0" smtClean="0"/>
              <a:t>Προστατευμένος από τα στοιχεία της φύσης.</a:t>
            </a:r>
          </a:p>
          <a:p>
            <a:pPr lvl="1"/>
            <a:r>
              <a:rPr lang="el-GR" dirty="0" smtClean="0"/>
              <a:t>Εύκολα προσβάσιμος, κοντά σε υπάρχοντες δρόμους.</a:t>
            </a:r>
          </a:p>
          <a:p>
            <a:pPr lvl="1"/>
            <a:r>
              <a:rPr lang="el-GR" dirty="0" smtClean="0"/>
              <a:t>Κοντά σε δίκτυα κοινής οφέλειας.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718</TotalTime>
  <Words>143</Words>
  <Application>Microsoft Office PowerPoint</Application>
  <PresentationFormat>On-screen Show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Συγκέντρωση</vt:lpstr>
      <vt:lpstr>ΚΕΦΑΛΑΙΟ 1: ΓΕΝΙΚΗ ΑΝΑΦΟΡΑ ΣΤΑ ΕΡΓΑ-Η ΕΝΝΟΙΑ ΤΟΥ ΕΡΓΟΤΑΞΙΟΥ</vt:lpstr>
      <vt:lpstr>Βασικές έννοιες</vt:lpstr>
      <vt:lpstr>Η έννοια του εργοταξίου</vt:lpstr>
      <vt:lpstr>Εργοταξιακές διατάξεις</vt:lpstr>
      <vt:lpstr>Διάταξη εργοταξίων σύμφωνα με τα έργα που εκτελούνται σε αυτά</vt:lpstr>
      <vt:lpstr>Slide 6</vt:lpstr>
      <vt:lpstr>Slide 7</vt:lpstr>
      <vt:lpstr>Slide 8</vt:lpstr>
      <vt:lpstr>Στοιχεία για επιλογή του εργοταξιακού χώρου</vt:lpstr>
      <vt:lpstr>                   ΤΕΛΟΣ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Τ.Ε.Ε. ΚΑΤΑΣΚΕΥΑΣΤΙΚΟΣ ΤΟΜΕΑΣ</dc:title>
  <dc:creator>user15</dc:creator>
  <cp:lastModifiedBy>chris</cp:lastModifiedBy>
  <cp:revision>56</cp:revision>
  <dcterms:created xsi:type="dcterms:W3CDTF">2012-11-19T17:58:33Z</dcterms:created>
  <dcterms:modified xsi:type="dcterms:W3CDTF">2013-01-15T21:58:38Z</dcterms:modified>
</cp:coreProperties>
</file>