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FA2DD4-7408-46E5-97E3-3680AD2CAE3D}" type="datetimeFigureOut">
              <a:rPr lang="el-GR" smtClean="0"/>
              <a:t>19/2/2012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1C173-C42B-4F84-AC8E-E382ACCEADAE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Διάταξης </a:t>
            </a:r>
            <a:r>
              <a:rPr lang="el-GR" dirty="0" err="1" smtClean="0"/>
              <a:t>Αλυσοκίνησης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3622176" cy="51423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b="1" dirty="0" smtClean="0"/>
              <a:t>   </a:t>
            </a:r>
            <a:r>
              <a:rPr lang="el-GR" b="1" u="sng" dirty="0" smtClean="0"/>
              <a:t> Πλεονεκτήματα:</a:t>
            </a:r>
            <a:endParaRPr lang="el-GR" b="1" u="sng" dirty="0" smtClean="0"/>
          </a:p>
          <a:p>
            <a:pPr>
              <a:lnSpc>
                <a:spcPct val="160000"/>
              </a:lnSpc>
            </a:pPr>
            <a:r>
              <a:rPr lang="el-GR" dirty="0" smtClean="0"/>
              <a:t>ακριβής </a:t>
            </a:r>
            <a:r>
              <a:rPr lang="el-GR" dirty="0" smtClean="0"/>
              <a:t>σχέση μετάδοση λόγω μη </a:t>
            </a:r>
            <a:r>
              <a:rPr lang="el-GR" dirty="0" smtClean="0"/>
              <a:t>ύπαρξης διολίσθησης</a:t>
            </a:r>
            <a:r>
              <a:rPr lang="el-GR" dirty="0" smtClean="0"/>
              <a:t>,</a:t>
            </a:r>
          </a:p>
          <a:p>
            <a:pPr>
              <a:lnSpc>
                <a:spcPct val="160000"/>
              </a:lnSpc>
            </a:pPr>
            <a:r>
              <a:rPr lang="el-GR" dirty="0" smtClean="0"/>
              <a:t>η </a:t>
            </a:r>
            <a:r>
              <a:rPr lang="el-GR" dirty="0" smtClean="0"/>
              <a:t>συναρμολόγηση χωρίς αρχική πρόταση επειδή </a:t>
            </a:r>
            <a:r>
              <a:rPr lang="el-GR" dirty="0" smtClean="0"/>
              <a:t>η μετάδοση </a:t>
            </a:r>
            <a:r>
              <a:rPr lang="el-GR" dirty="0" smtClean="0"/>
              <a:t>δεν βασίζεται στην τριβή καθώς </a:t>
            </a:r>
            <a:r>
              <a:rPr lang="el-GR" dirty="0" smtClean="0"/>
              <a:t>επίσης και</a:t>
            </a:r>
            <a:endParaRPr lang="el-GR" dirty="0" smtClean="0"/>
          </a:p>
          <a:p>
            <a:pPr>
              <a:lnSpc>
                <a:spcPct val="160000"/>
              </a:lnSpc>
            </a:pPr>
            <a:r>
              <a:rPr lang="el-GR" dirty="0" smtClean="0"/>
              <a:t>ο </a:t>
            </a:r>
            <a:r>
              <a:rPr lang="el-GR" dirty="0" smtClean="0"/>
              <a:t>υψηλός βαθμός απόδοσης 98-99</a:t>
            </a:r>
            <a:r>
              <a:rPr lang="el-GR" dirty="0" smtClean="0"/>
              <a:t>%.</a:t>
            </a:r>
            <a:endParaRPr lang="el-G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4253" y="1628800"/>
            <a:ext cx="5069747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5652120" y="5661248"/>
            <a:ext cx="2247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/>
              <a:t>Αλυσίδες κυλίνδρων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l-GR" dirty="0" smtClean="0"/>
              <a:t>Διάταξης </a:t>
            </a:r>
            <a:r>
              <a:rPr lang="el-GR" dirty="0" err="1" smtClean="0"/>
              <a:t>Αλυσοκίνησης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l-GR" b="1" dirty="0" smtClean="0"/>
              <a:t>   </a:t>
            </a:r>
            <a:r>
              <a:rPr lang="el-GR" b="1" u="sng" dirty="0" smtClean="0"/>
              <a:t>Μειονεκτήματα:</a:t>
            </a:r>
            <a:endParaRPr lang="el-GR" b="1" u="sng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θορυβώδης </a:t>
            </a:r>
            <a:r>
              <a:rPr lang="el-GR" dirty="0" smtClean="0"/>
              <a:t>λειτουργία λόγω ταλαντώσεων </a:t>
            </a:r>
            <a:r>
              <a:rPr lang="el-GR" dirty="0" smtClean="0"/>
              <a:t>και κρουστικών </a:t>
            </a:r>
            <a:r>
              <a:rPr lang="el-GR" dirty="0" smtClean="0"/>
              <a:t>φορτίων κατά την τύλιξη της </a:t>
            </a:r>
            <a:r>
              <a:rPr lang="el-GR" dirty="0" smtClean="0"/>
              <a:t>αλυσίδας στον </a:t>
            </a:r>
            <a:r>
              <a:rPr lang="el-GR" dirty="0" smtClean="0"/>
              <a:t>τροχό,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 </a:t>
            </a:r>
            <a:r>
              <a:rPr lang="el-GR" dirty="0" smtClean="0"/>
              <a:t>η φθορά στις συνδέσεις που αυξάνει το βήμα </a:t>
            </a:r>
            <a:r>
              <a:rPr lang="el-GR" dirty="0" smtClean="0"/>
              <a:t>της αλυσίδας </a:t>
            </a:r>
            <a:r>
              <a:rPr lang="el-GR" dirty="0" smtClean="0"/>
              <a:t>και επομένως φθείρεται και ο </a:t>
            </a:r>
            <a:r>
              <a:rPr lang="el-GR" dirty="0" smtClean="0"/>
              <a:t>αλυσοτροχός και </a:t>
            </a:r>
            <a:r>
              <a:rPr lang="el-GR" dirty="0" smtClean="0"/>
              <a:t>τέλος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οι </a:t>
            </a:r>
            <a:r>
              <a:rPr lang="el-GR" dirty="0" smtClean="0"/>
              <a:t>αλυσίδες χρειάζονται λίπανση.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Η ταχύτητα μιας αλυσίδας δεν ενδείκνυται να ξεπερνά </a:t>
            </a:r>
            <a:r>
              <a:rPr lang="el-GR" dirty="0" smtClean="0"/>
              <a:t>τα </a:t>
            </a:r>
            <a:r>
              <a:rPr lang="en-GB" dirty="0" smtClean="0"/>
              <a:t>20-25 </a:t>
            </a:r>
            <a:r>
              <a:rPr lang="en-GB" dirty="0" smtClean="0"/>
              <a:t>m/s.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</TotalTime>
  <Words>94</Words>
  <Application>Microsoft Office PowerPoint</Application>
  <PresentationFormat>Προβολή στην οθόνη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Δημοτικός</vt:lpstr>
      <vt:lpstr>Πλεονεκτήματα Διάταξης Αλυσοκίνησης</vt:lpstr>
      <vt:lpstr>Μειονεκτήματα Διάταξης Αλυσοκίνησης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Windows User</dc:creator>
  <cp:lastModifiedBy>Windows User</cp:lastModifiedBy>
  <cp:revision>3</cp:revision>
  <dcterms:created xsi:type="dcterms:W3CDTF">2012-02-19T11:38:28Z</dcterms:created>
  <dcterms:modified xsi:type="dcterms:W3CDTF">2012-02-19T11:47:54Z</dcterms:modified>
</cp:coreProperties>
</file>