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A1D3C-2A9B-40E1-8E92-223B0ECCBA54}" type="datetimeFigureOut">
              <a:rPr lang="el-GR" smtClean="0"/>
              <a:t>22/12/2022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6A56D-71C7-487D-B319-F75B0D65718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37237BB-8997-4025-85F7-2CF5E73FEDFC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612CBC-29A3-450E-A005-83251982EA7A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Daily Routine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600" dirty="0" smtClean="0"/>
              <a:t>Anastasia </a:t>
            </a:r>
            <a:r>
              <a:rPr lang="en-US" sz="2600" dirty="0" err="1" smtClean="0"/>
              <a:t>Rapti</a:t>
            </a:r>
            <a:r>
              <a:rPr lang="en-US" sz="2600" dirty="0" smtClean="0"/>
              <a:t> –</a:t>
            </a:r>
            <a:r>
              <a:rPr lang="en-US" sz="2600" dirty="0" err="1" smtClean="0"/>
              <a:t>Dimitra</a:t>
            </a:r>
            <a:r>
              <a:rPr lang="en-US" sz="2600" dirty="0" smtClean="0"/>
              <a:t> </a:t>
            </a:r>
            <a:r>
              <a:rPr lang="en-US" sz="2600" dirty="0" err="1" smtClean="0"/>
              <a:t>Synteli</a:t>
            </a:r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you!!!</a:t>
            </a:r>
            <a:endParaRPr lang="el-GR" dirty="0"/>
          </a:p>
        </p:txBody>
      </p:sp>
      <p:pic>
        <p:nvPicPr>
          <p:cNvPr id="6146" name="Picture 2" descr="C:\Users\User\Desktop\256867077_1068169867267293_839858452183397191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85926"/>
            <a:ext cx="7572428" cy="3786215"/>
          </a:xfrm>
          <a:prstGeom prst="rect">
            <a:avLst/>
          </a:prstGeom>
          <a:noFill/>
        </p:spPr>
      </p:pic>
      <p:sp>
        <p:nvSpPr>
          <p:cNvPr id="4" name="3 - TextBox"/>
          <p:cNvSpPr txBox="1"/>
          <p:nvPr/>
        </p:nvSpPr>
        <p:spPr>
          <a:xfrm>
            <a:off x="2786050" y="6215082"/>
            <a:ext cx="37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Rapti</a:t>
            </a:r>
            <a:r>
              <a:rPr lang="en-US" dirty="0" smtClean="0"/>
              <a:t> Anastasia – </a:t>
            </a:r>
            <a:r>
              <a:rPr lang="en-US" dirty="0" err="1" smtClean="0"/>
              <a:t>Synteli</a:t>
            </a:r>
            <a:r>
              <a:rPr lang="en-US" dirty="0" smtClean="0"/>
              <a:t> </a:t>
            </a:r>
            <a:r>
              <a:rPr lang="en-US" dirty="0" err="1" smtClean="0"/>
              <a:t>Dimitra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daily routine?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811626"/>
          </a:xfrm>
        </p:spPr>
        <p:txBody>
          <a:bodyPr/>
          <a:lstStyle/>
          <a:p>
            <a:r>
              <a:rPr lang="en-US" dirty="0" smtClean="0"/>
              <a:t>A daily routine refers to the everyday activities done by any person. It is something that you do every day at a specific time.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describe your daily routines correctly: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 the subject pronouns: I, you, he/she/it, we, you, they.</a:t>
            </a:r>
          </a:p>
          <a:p>
            <a:endParaRPr lang="en-US" sz="2400" dirty="0" smtClean="0"/>
          </a:p>
          <a:p>
            <a:r>
              <a:rPr lang="en-US" sz="2400" dirty="0" smtClean="0"/>
              <a:t>Use the Present Simple Tense.</a:t>
            </a:r>
          </a:p>
          <a:p>
            <a:endParaRPr lang="en-US" sz="2400" dirty="0" smtClean="0"/>
          </a:p>
          <a:p>
            <a:r>
              <a:rPr lang="en-US" sz="2400" dirty="0" smtClean="0"/>
              <a:t>Use the Adverbs of Frequency (always, usually, sometimes, often, rarely, never, etc).</a:t>
            </a:r>
          </a:p>
          <a:p>
            <a:endParaRPr lang="en-US" sz="2400" dirty="0" smtClean="0"/>
          </a:p>
          <a:p>
            <a:r>
              <a:rPr lang="en-US" sz="2400" dirty="0" smtClean="0"/>
              <a:t>Example: I always brush my teeth in the morning.</a:t>
            </a:r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61902"/>
          </a:xfrm>
        </p:spPr>
        <p:txBody>
          <a:bodyPr/>
          <a:lstStyle/>
          <a:p>
            <a:pPr algn="ctr"/>
            <a:r>
              <a:rPr lang="en-US" dirty="0" smtClean="0"/>
              <a:t>Daily Routine Examples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320649576_897752901231317_334460057618150959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3071802" cy="2600706"/>
          </a:xfrm>
          <a:prstGeom prst="rect">
            <a:avLst/>
          </a:prstGeom>
          <a:noFill/>
        </p:spPr>
      </p:pic>
      <p:pic>
        <p:nvPicPr>
          <p:cNvPr id="1027" name="Picture 3" descr="C:\Users\User\Desktop\320550537_707490674204193_996179198435569564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34962" y="2071678"/>
            <a:ext cx="3209038" cy="3071834"/>
          </a:xfrm>
          <a:prstGeom prst="rect">
            <a:avLst/>
          </a:prstGeom>
          <a:noFill/>
        </p:spPr>
      </p:pic>
      <p:pic>
        <p:nvPicPr>
          <p:cNvPr id="1028" name="Picture 4" descr="C:\Users\User\Desktop\320923990_1296347687828981_1340563896017037377_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3639871"/>
            <a:ext cx="2071670" cy="3218129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3214678" y="64291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Wake up</a:t>
            </a:r>
            <a:endParaRPr lang="el-GR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571868" y="3571876"/>
            <a:ext cx="2397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Brush my teeth</a:t>
            </a:r>
            <a:endParaRPr lang="el-GR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071670" y="6119336"/>
            <a:ext cx="20472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Get dressed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320647444_823306658730094_2047985165293802415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3214678" cy="3214679"/>
          </a:xfrm>
          <a:prstGeom prst="rect">
            <a:avLst/>
          </a:prstGeom>
          <a:noFill/>
        </p:spPr>
      </p:pic>
      <p:pic>
        <p:nvPicPr>
          <p:cNvPr id="2051" name="Picture 3" descr="C:\Users\User\Desktop\320659770_6752168454797705_6501196123933107737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000240"/>
            <a:ext cx="3500430" cy="3500430"/>
          </a:xfrm>
          <a:prstGeom prst="rect">
            <a:avLst/>
          </a:prstGeom>
          <a:noFill/>
        </p:spPr>
      </p:pic>
      <p:pic>
        <p:nvPicPr>
          <p:cNvPr id="2052" name="Picture 4" descr="C:\Users\User\Desktop\320581514_1090330964966072_8932426982830721904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018256"/>
            <a:ext cx="3286116" cy="2839743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3214678" y="571480"/>
            <a:ext cx="4546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Make breakfast/lunch/dinner</a:t>
            </a:r>
            <a:endParaRPr lang="el-GR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571868" y="3357562"/>
            <a:ext cx="2060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Take the bus</a:t>
            </a:r>
            <a:endParaRPr lang="el-GR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3286116" y="5929330"/>
            <a:ext cx="2101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Go to school</a:t>
            </a:r>
            <a:endParaRPr lang="el-GR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248775135_588921238895625_834292629496396391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14677" cy="3214677"/>
          </a:xfrm>
          <a:prstGeom prst="rect">
            <a:avLst/>
          </a:prstGeom>
          <a:noFill/>
        </p:spPr>
      </p:pic>
      <p:pic>
        <p:nvPicPr>
          <p:cNvPr id="3075" name="Picture 3" descr="C:\Users\User\Desktop\248447822_259285426147756_7113116081763235252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5211" y="2214554"/>
            <a:ext cx="2998789" cy="2998791"/>
          </a:xfrm>
          <a:prstGeom prst="rect">
            <a:avLst/>
          </a:prstGeom>
          <a:noFill/>
        </p:spPr>
      </p:pic>
      <p:pic>
        <p:nvPicPr>
          <p:cNvPr id="3076" name="Picture 4" descr="C:\Users\User\Desktop\277316033_1284453765374776_3498941913414906663_n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14818"/>
            <a:ext cx="3519029" cy="2643182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3214678" y="428604"/>
            <a:ext cx="2537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Wash my hands</a:t>
            </a:r>
            <a:endParaRPr lang="el-GR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643042" y="3429000"/>
            <a:ext cx="4490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Have breakfast/lunch/dinner</a:t>
            </a:r>
            <a:endParaRPr lang="el-GR" sz="24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3500430" y="5857892"/>
            <a:ext cx="282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Do my homework</a:t>
            </a:r>
            <a:endParaRPr lang="el-GR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320664406_706247991111031_1733305439869509641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28992" cy="2697114"/>
          </a:xfrm>
          <a:prstGeom prst="rect">
            <a:avLst/>
          </a:prstGeom>
          <a:noFill/>
        </p:spPr>
      </p:pic>
      <p:pic>
        <p:nvPicPr>
          <p:cNvPr id="4099" name="Picture 3" descr="C:\Users\User\Desktop\320569020_1350800239025707_8351087687821938050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9249" y="2143116"/>
            <a:ext cx="4294751" cy="2860801"/>
          </a:xfrm>
          <a:prstGeom prst="rect">
            <a:avLst/>
          </a:prstGeom>
          <a:noFill/>
        </p:spPr>
      </p:pic>
      <p:pic>
        <p:nvPicPr>
          <p:cNvPr id="4101" name="Picture 5" descr="C:\Users\User\Desktop\read book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929066"/>
            <a:ext cx="3530871" cy="2928934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3428992" y="642918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Watch TV</a:t>
            </a:r>
            <a:endParaRPr lang="el-GR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000232" y="3071810"/>
            <a:ext cx="2844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Play video games</a:t>
            </a:r>
            <a:endParaRPr lang="el-GR" sz="24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3500430" y="5643578"/>
            <a:ext cx="214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Read a book</a:t>
            </a:r>
            <a:endParaRPr lang="el-GR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321297348_538169418212772_3131301446834647835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3571868" cy="3468585"/>
          </a:xfrm>
          <a:prstGeom prst="rect">
            <a:avLst/>
          </a:prstGeom>
          <a:noFill/>
        </p:spPr>
      </p:pic>
      <p:pic>
        <p:nvPicPr>
          <p:cNvPr id="5123" name="Picture 3" descr="C:\Users\User\Desktop\320571337_1332390657579415_4941914775429127526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3050" y="3019425"/>
            <a:ext cx="3790950" cy="3838575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3571868" y="928670"/>
            <a:ext cx="2319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Take a shower</a:t>
            </a:r>
            <a:endParaRPr lang="el-GR" sz="24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3643306" y="5214950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Go to bed</a:t>
            </a:r>
            <a:endParaRPr lang="el-GR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106</TotalTime>
  <Words>150</Words>
  <Application>Microsoft Office PowerPoint</Application>
  <PresentationFormat>Προβολή στην οθόνη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Ζωντάνια</vt:lpstr>
      <vt:lpstr>My Daily Routine</vt:lpstr>
      <vt:lpstr>What is a daily routine?</vt:lpstr>
      <vt:lpstr>How to describe your daily routines correctly:</vt:lpstr>
      <vt:lpstr>Daily Routine Examples</vt:lpstr>
      <vt:lpstr>Διαφάνεια 5</vt:lpstr>
      <vt:lpstr>Διαφάνεια 6</vt:lpstr>
      <vt:lpstr>Διαφάνεια 7</vt:lpstr>
      <vt:lpstr>Διαφάνεια 8</vt:lpstr>
      <vt:lpstr>Διαφάνεια 9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Daily Routine</dc:title>
  <dc:creator>User</dc:creator>
  <cp:lastModifiedBy>User</cp:lastModifiedBy>
  <cp:revision>2</cp:revision>
  <dcterms:created xsi:type="dcterms:W3CDTF">2022-12-21T20:29:31Z</dcterms:created>
  <dcterms:modified xsi:type="dcterms:W3CDTF">2022-12-21T22:16:09Z</dcterms:modified>
</cp:coreProperties>
</file>