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F9680-BDB8-4D40-A9D6-F88F49A8259A}" type="datetimeFigureOut">
              <a:rPr lang="el-GR" smtClean="0"/>
              <a:t>13/2/2012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7E14-8615-4FFC-8299-99AA654BC7E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l-GR" dirty="0" smtClean="0"/>
              <a:t>ΜΑΘΗΜΑ ΦΥΣΙΚΟΘΕΡΑΠΕΙΑ Β ΚΥΚΛΟΣ ΣΠΟΥΔΩΝ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ΘΕΡΑΠΕΥΤΙΚΗ ΑΣΚΗΣΗ ΣΤΟ ΝΕΡΟ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Θεραπευτική άσκηση στο νερό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l-GR" dirty="0" smtClean="0"/>
              <a:t>άσκηση στο νερό</a:t>
            </a:r>
          </a:p>
          <a:p>
            <a:pPr algn="ctr">
              <a:buFontTx/>
              <a:buNone/>
            </a:pPr>
            <a:r>
              <a:rPr lang="el-GR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endParaRPr lang="el-GR" dirty="0" smtClean="0"/>
          </a:p>
          <a:p>
            <a:pPr algn="ctr">
              <a:buFontTx/>
              <a:buNone/>
            </a:pPr>
            <a:r>
              <a:rPr lang="el-GR" dirty="0" smtClean="0"/>
              <a:t>υδροθεραπεία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Βάρος </a:t>
            </a:r>
            <a:r>
              <a:rPr lang="el-GR" dirty="0"/>
              <a:t>του μέλους... ή αντίσταση του ρευστού </a:t>
            </a:r>
          </a:p>
          <a:p>
            <a:r>
              <a:rPr lang="el-GR" dirty="0"/>
              <a:t>Σχετική πυκνότητα  του αντικειμένου</a:t>
            </a:r>
          </a:p>
          <a:p>
            <a:r>
              <a:rPr lang="el-GR" dirty="0"/>
              <a:t>Σύσταση του σώματος</a:t>
            </a:r>
          </a:p>
          <a:p>
            <a:r>
              <a:rPr lang="el-GR" dirty="0"/>
              <a:t>Άνωση και η ροπή της </a:t>
            </a:r>
            <a:r>
              <a:rPr lang="el-GR" dirty="0" err="1"/>
              <a:t>κ.λ.π</a:t>
            </a:r>
            <a:r>
              <a:rPr lang="el-GR" dirty="0"/>
              <a:t>.</a:t>
            </a:r>
          </a:p>
          <a:p>
            <a:r>
              <a:rPr lang="el-GR" dirty="0" smtClean="0"/>
              <a:t>Αντίσταση του νερού (αμελητέα στον αέρα)</a:t>
            </a:r>
          </a:p>
          <a:p>
            <a:pPr>
              <a:buFontTx/>
              <a:buNone/>
            </a:pPr>
            <a:endParaRPr lang="el-G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l-GR" sz="4000" dirty="0">
                <a:solidFill>
                  <a:schemeClr val="accent2"/>
                </a:solidFill>
              </a:rPr>
              <a:t>Ιδιαιτερότητες του υγρού περιβάλλοντος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</Words>
  <Application>Microsoft Office PowerPoint</Application>
  <PresentationFormat>Προβολή στην οθόνη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ΘΕΡΑΠΕΥΤΙΚΗ ΑΣΚΗΣΗ ΣΤΟ ΝΕΡΟ</vt:lpstr>
      <vt:lpstr>Θεραπευτική άσκηση στο νερό</vt:lpstr>
      <vt:lpstr>Ιδιαιτερότητες του υγρού περιβάλλοντος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ΘΕΡΑΠΕΥΤΙΚΗ ΑΣΚΗΣΗ ΣΤΟ ΝΕΡΟ</dc:title>
  <dc:creator>ΜΑΡΙΝΗ-1</dc:creator>
  <cp:lastModifiedBy>ΜΑΡΙΝΗ-1</cp:lastModifiedBy>
  <cp:revision>3</cp:revision>
  <dcterms:created xsi:type="dcterms:W3CDTF">2012-02-13T20:53:31Z</dcterms:created>
  <dcterms:modified xsi:type="dcterms:W3CDTF">2012-02-13T21:06:32Z</dcterms:modified>
</cp:coreProperties>
</file>