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61" r:id="rId6"/>
    <p:sldId id="265" r:id="rId7"/>
    <p:sldId id="263" r:id="rId8"/>
    <p:sldId id="264" r:id="rId9"/>
    <p:sldId id="268" r:id="rId10"/>
    <p:sldId id="267" r:id="rId11"/>
    <p:sldId id="266" r:id="rId12"/>
    <p:sldId id="269" r:id="rId13"/>
    <p:sldId id="270" r:id="rId14"/>
    <p:sldId id="262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72D0E-BF82-483A-81DB-E6E8B5AB3B1D}" type="datetimeFigureOut">
              <a:rPr lang="el-GR" smtClean="0"/>
              <a:t>12/4/2013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7EB7A-23E8-4BCE-8131-A427EDF6533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7EB7A-23E8-4BCE-8131-A427EDF65338}" type="slidenum">
              <a:rPr lang="el-GR" smtClean="0"/>
              <a:t>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0820-FEB8-4355-9147-0B278DE8557E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ACF7-6D49-401B-8D96-035CBBE3D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0820-FEB8-4355-9147-0B278DE8557E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ACF7-6D49-401B-8D96-035CBBE3D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0820-FEB8-4355-9147-0B278DE8557E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ACF7-6D49-401B-8D96-035CBBE3D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0820-FEB8-4355-9147-0B278DE8557E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ACF7-6D49-401B-8D96-035CBBE3D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0820-FEB8-4355-9147-0B278DE8557E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ACF7-6D49-401B-8D96-035CBBE3D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0820-FEB8-4355-9147-0B278DE8557E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ACF7-6D49-401B-8D96-035CBBE3D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0820-FEB8-4355-9147-0B278DE8557E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ACF7-6D49-401B-8D96-035CBBE3D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0820-FEB8-4355-9147-0B278DE8557E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ACF7-6D49-401B-8D96-035CBBE3D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0820-FEB8-4355-9147-0B278DE8557E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ACF7-6D49-401B-8D96-035CBBE3D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0820-FEB8-4355-9147-0B278DE8557E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ACF7-6D49-401B-8D96-035CBBE3D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0820-FEB8-4355-9147-0B278DE8557E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ACF7-6D49-401B-8D96-035CBBE3D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0820-FEB8-4355-9147-0B278DE8557E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ACF7-6D49-401B-8D96-035CBBE3D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idx="4294967295"/>
          </p:nvPr>
        </p:nvSpPr>
        <p:spPr>
          <a:xfrm>
            <a:off x="857224" y="1571612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Λοιμώξεις αναπνευστικού στα παιδιά </a:t>
            </a:r>
            <a:endParaRPr lang="el-GR" dirty="0"/>
          </a:p>
        </p:txBody>
      </p:sp>
      <p:pic>
        <p:nvPicPr>
          <p:cNvPr id="11266" name="Picture 2" descr="https://encrypted-tbn3.gstatic.com/images?q=tbn:ANd9GcTsHFmMP6paBrakVZ3L3makPL80iCo2u0a1IC7rVLovWMQeYw6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14686"/>
            <a:ext cx="5715040" cy="339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healthyliving.gr/wp-content/uploads/2011/02/salpi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429024" cy="3429024"/>
          </a:xfrm>
          <a:prstGeom prst="rect">
            <a:avLst/>
          </a:prstGeom>
          <a:noFill/>
        </p:spPr>
      </p:pic>
      <p:pic>
        <p:nvPicPr>
          <p:cNvPr id="22532" name="Picture 4" descr="http://vardouniotis.gr/assets/Vardouniotis/Images/%CE%A0%CE%91%CE%99%CE%94%CE%9F-%CE%A9%CE%A1%CE%9B/%CE%A5%CE%93%CE%A1%CE%9F%20%CE%A3%CE%A4%CE%9F%20%CE%91%CE%A5%CE%A4%CE%99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819525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-5VCLO33KYAw/USn1xsStp1I/AAAAAAAAAOU/dDn2XGHbEsQ/s1600/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786742" cy="5078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4.bp.blogspot.com/_7xuSgxNHSzk/S8eOfPkOY4I/AAAAAAAAALw/ZhzPxNZYLaI/s400/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215106" cy="4676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myasthma.gr/assets/images/im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500858" cy="6271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l-GR" sz="4400" dirty="0" smtClean="0"/>
          </a:p>
          <a:p>
            <a:pPr algn="ctr">
              <a:buNone/>
            </a:pPr>
            <a:r>
              <a:rPr lang="el-GR" sz="4400" dirty="0" smtClean="0"/>
              <a:t>Ευχαριστώ για την προσοχή σας!!!</a:t>
            </a:r>
            <a:endParaRPr lang="el-GR" sz="4400" dirty="0"/>
          </a:p>
        </p:txBody>
      </p:sp>
      <p:sp>
        <p:nvSpPr>
          <p:cNvPr id="18436" name="AutoShape 4" descr="data:image/jpeg;base64,/9j/4AAQSkZJRgABAQAAAQABAAD/2wCEAAkGBhQSERUSEhQWFBUUGBQXGBQUFxQVFBUUFBQVFBQXFBcXHCYeFxwkGhQUHy8gIycpLCwsFR4xNTAqNSYrLCkBCQoKDgwOGg8PGCkcHBwsLCkpLCkpKSkpKSkpKSksKSwsKSksLCkpLCwpKSksKSwpLCwsKSksKSkpLCkpKSksLP/AABEIALcBEwMBIgACEQEDEQH/xAAcAAABBQEBAQAAAAAAAAAAAAAFAAIDBAYBBwj/xABCEAABAwEFBQYEAwYFAwUAAAABAAIRAwQFEiExBkFRYXETIoGRobEywdHwQlLhFCNicoLxBxUzQ5KywtIXY4OTov/EABkBAAMBAQEAAAAAAAAAAAAAAAECAwAEBf/EACkRAAICAgICAQIGAwAAAAAAAAABAhEDEiExQVEEMmETIpGh0fAFFEL/2gAMAwEAAhEDEQA/APcUkkljCSSSWMJJJJYwkkkljCSSXHOjNYwiVDUEqI1y45BOcsErPOErlXiE92eRQXai/BY7O55zccmDeXH6a+C1WCc1CLk+kZDbq83Wq007BRMw4Y4/Nz5NElbewXcylSZSYIDAB15lZLYC4HNDrZVzfVzaTrhOZd/UfSFtag3ppPwcvxYN3ll3L9l4IKlnhcbkp2vUrKOLckO4ZSVn9nxty1TDYTuRCjTwtA4IitgWjUwlW6onMIde17UGPI7Vk72gyQegVeltVZxkanjhdHnEJbQ1N8hWq3EOagp1dzs1WpbRUCcqrfNO/wAxpOPde2f5m/VC0amPt9HuSNyoU3yQBmSjDXtc05jPgQhrXihMZvO/cAgwoI2ekKQl5ElULfff4W5cTvQy1W1zyqvYkrOXoZR8sJUKgOqsVLBIkIOyQUXstrIGaydmaKjqLmnNcAdKLftLTqE0vbwRoFlKm1ytNAAzUdW1gaQqVW0koN0GrLhtYSQ6Ckl2DRvkkklY5xJJJLGEkkksYSSS454GZWMdUVZpPDoU5tYHQgprisEqVaz27suSTakhTuPHzVYswnkVgja1QNBc4wAJJ5BedPa69LbnPYUt0EDCDz3uI8lpr/x14pMdgZPeIAJeR+AAiI4lXLsu0UaeCn1J0k8/0hbdROaeJ5pKL+ld/cI4WhoAhoAgDQABQOtTAILghN52ltPNxkrI3jtLEinrpMb5jquWWZo9GGG0b2jeFLGGl7Z4EgFHqFIAdV89V7mNR3aVHuBMmS44iddymrbQWllLsWWqqGDMd6o1zTuhwIJH8OiEfkeGU/1tn3R7df20LLM38zzkG+BOfkvNK1+2m1GatRzWGe4w4WidMhr4/RY5l9VHgWgVCXswksJLhVYHd7tXSIIyOJ2ZkDPJHmXwzA0QC4iIDmQYyJycYBMnmCDoVpZWzrn/AI94obp2uP3/AL+oRb2bRDWg8S74R9eirWpzXEY3g8iYaOjR9UKtFvecjDRwbJA8tU1tQcPEj65pLOegnhpwO95Ak+BATRZ4ORJHMmfBVRWy+OApKDx+YHqM/DRYxfst41mGW4hG4SPfVFrJf5d8Y89fGEDp1ae8xO/u/IqWk9sxilp34h0RTaA0mbCylrxLSrFQgZLIUKrqTsVMn5Hqj923qKog5PGrd6tGVkZRrksECVODkmEruOE4h1gnXJKrX3BROcSuFkINhobqpKdKV2kxWWthBIzY9tAQknh6SahLZqUkklQkJJJJYwklxzgMzkqNpvOMm+ZQboKTZdc6NUMtVpJPLcq9S2OOpUNWopylZaMK7Hm0kGRqiFC0h7Q4b/QoBUqp11WzDWdSOjxibwkZOHsUISGnHiw7UqwqFstsyxhzyBPDllqfqEP2h2g7NpZT7z98Z4flPJLZuxPDA+tOM97CdWggRPOPcqr6OTdOWqCVlsQbnvPSenIchkoLyt2AEAxxPD6lXa9SFhdtr4NNuFubnacgVz5JUqR144WwLf8AfgLi0HLOeJ4k+yBXQHP7x49M9PnHih9ZxIJJzOXnuHP6ovQd2dOG/ERAne6M/AT6rlaOxF57AZAzOhPFxzjkN/3KB7QXaW0sZlrXyG+AMuInPTTM5rU3bd/cazWGmTvLn6k89VZ2qqUWWVzarQ7KA0/E3m2Ph1+81oR5sKmk1tyeYUbThGAQGuwAlwIaWioMjM90GnwGQJjJQ17RjeGg4SwQCMRDgMsWZzyA04aBSWy6T2IrMLgHOdAkzDIGvLFCit9DDBbq0NPOBkfIg+avqi+b5blDSPX8EL7XUbmQXRvBJ9vmCrFntDHgGMJOUnKDz4KKg4Pz0PEZHxGhRCnc5cNPHRB0casdTxMMhzvEk/PNXaVq3kDqOPP9VVpXY9uUyOoJCtU7vd05xI6Ebko1BKjbwRBzHOR8yul7dRlyyPsAqpY4agT+YH5b11lV0/FP9AEphTQXVamO7jmuGUYuHRdtQqU39099uYn8Q5ShjrwwNHTic51KjdeBfDpILdDyjTpPusA3N03t2rZ0eMnN4FXz6rEXfebm/vG6t+Nu/DvI4x6LbWKoHsDwZDhIKrGVkpKiZjYXWsldaxTU2JxLEGQknErkJhTkrqUJLANakkqV63h2TC7fuCcmlbos1a7WiXEAc0Itm0rG5Mz5lZe2W+o6XGXHhvjkhD7a14lrh0ORB4ELnll9HZD43s0zr6dUqBuLX0Vx1rboDKxuztRz7SQfwtcZ3QYAWjp0QDklUmUlBJ0XXV1DUtKoW+2BkDeUPtt7BjfzOIybPqTuHNBO3RpRUY7PoLPriSSYHFVawc8Ymk02tOVQ7zvwjeM1QuWobS+Xd5rNzZDMQjLF+Ld5q9a7OXDXE4jKO61o5flHuqta9nEpvN9PEffsv3Rsyxju1ccbzmJ0HOOJR9zoMxuSu+ykU2CNGjPwXbc3COZ8skzurBCMY/ligdeVvAaT98gvKdo7bjqEn1JHlA1Wzvy2eR+5WNtxpkmXhvnK4JTt8noY4UuAPQolzgSIA0kiBziM+KIUXhzsX4WbzwHDmVWqWxg7rAXk6uOQjg0Dd5KF9pP+n+J2Zjc0GA3zEla7Ho2t0Vu4XnIukj5ewWW2gqS14eS6HEk6uhx9Q0GeghHLJVim0dfp8ih98Xa57gWRMZzOeXenrDfJGDEmgBeNfutpbqbcII0JOZI5ShF51s2uGfxAjkc/n7q29mEljpBEc4MRM8Mk42MPGeoOcdI+Q81WxVEr3bRaTMD2WusVmEQgthsoai9C0QUrKJF19kAUNWzmMuCkZUxFWHEenyS2Gig2xOLZyPguCwEZkcPKJROz1Muv6KOpaRp1HrIR2FaM7ahLncjB8dPRT2BggtOsH1Bj1jzU1rpjFPEDzCr2fKoDun9T6JuxC7d8tqSOPhnqib9qf2OmYb3TJBOYYcyRHMx5ofZxlO92fjOXqYVTaKzirZzvkSBwc3X09kLpjxaTtqza7GbTm2CpiZhwYYdEA4hJABMmDvyBWkDYXgVw7QVKDhEkDKJIIz3EZr1fZza1tYAF09fiHI8VWOSuJEssNntFV9jSkppcugyuOCucxzGVxNSWMbRBdqKINME7jHn/AGRpA9rj+4ng4fNGXQmP6kZC2OwtmDA/E3UdQsbtVZC8Gox0OH4m5SOY3rXtrkiBB6mFhb+uq1Mc8tA7I55GY4iNy4vJ7MeEGP8ADK3v7Gs+qZdjDAeLWtBPq5baz2gOEhYDYeBZ3jQ9oZHMtC1VkqRxzTtktb5MneN62uraauCi7AxzmgxuaYynLPxUVlpPquGOSSR3BPeM6OOrhyyWwe8sJjQyfmVoti7kpEftJbLiXYZ0HEjnPsmg23UeDnzYo1tlbkvC8foX9lbiNCnLwMRAhoAGEa6cZJRCpdDC8OjnHNXkl0aqjicm3ZyEJvVuIhs+PqfZELRamtnPPhvQO22yTI6eh+qTI1Q+NOzGbRNlzsMQJyM6BYC3UXF0DKeAI+a9AvOm57KsaxA14j6lY1llwHPWSAOOWc/f6cD7PQj0R2KxBjSd53DWOu/qh+ZqcNNOR/QI9YacydZ+/l6qhaKMPHM/3QHDliyaJ5fNTWq3kNcQ7DAzAMZcZH2FCwwPXyTLfTxsI0Ma7jG4+aWLozjZn70aHxU56+qbSpRyT7W/C0MjgY3See/UeSjLoyVU+AUTPdACkoOzVYmeav2Onh7zgVmxki09haJVapaHYdczknVbWHchw3lROqgd4+ASjD328tHRUqVvOZ3klVrRXxFV21eHmUUKwyX5yc+ACVJ0nM6T00j76oU20nQabzvKnZaIGX3+idMk0Fqlqyjj3Z8P7JtO190ngWnpIj6IYLRi8Pf7lMfX7j+nzELGoFXhRDKzy34SQY5GJCN3Q8tIc3P58uZQm3u/ejm0T4tVq6a5E03bjH/iR4IS6MuGer3Be+NoB13fRGQ6V5xdFqLTE5tjTXl1C3NhtYc0Eb/dVxT8EcsPJbSXMSS6TmNm98CUE2mszq9mcGgyCHAbzGqNPbOS7ICdq1RNPVp+jyCliCtsJPMHUFek1qdM6saTzAkrNX3s48ntKBa3iw5DwXNLC/B3w+Um6fBkrHZmMquAAbizEZCdD8kTtFrp0mS5wJGg36KjbLO1wNKqMD8xByk/wnisvaridSpF1Or2jwAagLsRYzODGszu4FTUW7RbJkprjhmloXmHkN1mABzOgXpV2ltGiymS0FoE579T6leIbGUK1Wrjbiwtc3PDMiRJP5RG9eq2WCJCrjWpz52slV0aH/M28yqNorVXHKphHAAaczqoGFSgp7sgopFZlkwzLySeI0Va1Myifsq7aXfP0CHWx/zPkFGZWPLBloaOyeQdQT97ty8+t74eAMs4LvGcp99+S9CayaZn8p9AvPrxpntBP5p9Rp4SueR0wL90jujr9+y5ellhw65eP2ErG7ugfecn5q7bocJ4Ee6XwN5KzTl98imEzDNJz671L2WngqdpqEVGADOYHiAPmkRRFW8KQD54Ae5+ipWWzFzpRO3UtQrd32SAFSw0K77pA7zhJ9lcrWMFXKbU6o1USJtszVquWfhMeyGV7pqjgRyP1Wx7AFdN3NOq2hlIwD2RrP3wTDTnKPvotvXuFrtDHRVTswNxPVDVhtGZZZoEn76cEyuI5ToPmjtquMsE4/PNURZ2gkkyeJ3IdGKFCmQCTzUZnB/MW+pHyhEXtD4a0S3fz4+HFMZZTWrNo0+9qXEaCPiOWgE+wRXIjA15SHjo3yH91aa3vA8Wiee9p9wjm1Nw4MLgMg7DP9LfqgVYEMBGrfZpz95RFXITslsIh2pbkeBG6VtNnbwk4dzsxyKwFJ4jENCMxyPDoUbuO2FrwJ4QUt07C1ao9GD0lHTdIB4pLr2OOjeNqZc9VTtNujIalOpVhEKpagGnHry9lc56J6bcOZzcU0Pkqu2qXK7Z2Qhdj1RFabuaRiLGveASJAJkCQJ6rze7rGbE11Rzcb6j5rYh3qhe6SwNOknIDcF6rRfq47vZYS/Lww131qtOAABRaT36jjwZuAy7xiUH0C23Q+1XgQxtGm1rKlckkM/CDm5x6DKUWstCAANAIQvZm6XHFaK2dSp5NbuaEdJSPkquODrWp2JMlchAw2uUFtlWHDgcTfSR7ItXfkgl5tkGMjxGqlMrAio1+5HKPdZG92Q7rHpr7IvStTmSHb9DunJCb7Mnr85+YHmuaTOqKG3ew4Gu5hW67YBGX6qjZbR+7A3ct+oTzVmfD79UofJM2rkDzj1/um22zYgx4MOYZniN6qtqwSDv9CpRWJZAjJBdlEdY2TKvWdUbNor1FOjMvU1MachQ0FbaFVEmCLdZqpEMfh6ASsdtDdNQsze/GPxFz4PMQfuV6O6mq1azg7lSMqJyipKjzjZmo+laG0u0cTAkEnC7wnXf4heisq5wqbLra04sIncYEjxT6LDKLZlGlRLbadMNL6mEAak5ADesm++bJWqBlM1CDIxNb3CRrE5+MLQ3rZXVMsogjCRLTO/qr3+Hey9Om6o+qxriwNLDAhpJdJA46R4rKKYHKUefBPduwlN1Iuq4m4h3Q0lro/Md88Fcu3Z2hZGhlFveqEFznHE8tbnmTumMua0VofPIc1SY3E8uOgyHufvkqaJdHM5uXYFv2wh9GpI+CH+IAPsvMXUe4esjxy+i9R2qr4bNXP5oaPFrQsPeliwUqeWsNnqBPuoZC+J8GbsnwFu9py6H9Qr9grk4Xbx8lRcMLzzH381LdrsyNM584UWWPWLDV/dt6LiV205pMIGoSVkmc7o2DX93qoaxzj74JUKmSbXyeP4gux9HKuyeg1Wu0gKqHQFx1XJAJXtdpdMNcW9CR7IQ+6mufiOZ4nM+ZV9zsyVFTqZpGx0gk2GsDQomlMNZOp6rGJ6dOU6qAFOSGt5oVa7Qi+ALkbaKgQq0kJtqtSF2i1qEpHRGJFeFAHMaoFbgT4DLqf7InVtMqtWAOvM+n0H3Ki0mdC4BrdABuj1/urBpw3qZ+iq25xBGHMu3TuGc+6Z27i4AmTl7Qkoaztd2YUtmtG4qtUzJhRvqQ5aK5GfQZpFW6JQey2iURpVU9ACtFyuNKF0Xq5TrJkwalwBddTULKqmc6W5I2CSoH2uqBlKksTJzQqjWaXuDiA4E5Oyy3ETuRewVmt0g8wtZq4JH2fNaHZuz4aVV3EtE9AT/ANyEF4JlRi9MDoBj6poyp2QyRclRoajDqfJcbSgep6oXSv2YkyFdN6Bww7z7b1dTic7xyRl9tq37unS31Kg8pH6IRtUQKLB/GSOjW6+3krO1tqDrbRYDkxpPi4x8lndsry7RwYzRojzgELnnJWy8IukALc+XOIzlsjkCM/UFT3fm6eIB9VA5ksjhInrxRXZ27i+owEZEtnoDJUC56tdYwUabY0aOWon5pK8xrY3D6bkl3KPBwNktiqh7ZH2VJb3QGHgvMaW3RoOlpkb2mYK1Fg23s9pZ3XgO3scYIPzTp2hZRcXZqXVMlD22SG2C9GvBbObfUJ5rIMK5JKtRQB6jrVlA6skZRIvftGSKXZTJGN2m7nz6IdcVg7U43fA0/wDI8OnFH6rwmS8iSfhFe0PJQm1BFnvCqVqE6BCQ0eDNWzJBrS5ay03K929o6n6BBbdsxX/Dhdya6PeFCUWdMZIAuqRvz9v1UBq7zvgdAPv0UlusFWn/AKlN7RxjI+IyQ2tUM8ElFbRC+tirTO7LkBvP3xVmxtxPc7cJjnuHv6BVaVjc6cIOeRcBu4AopZqEd0ZcTuyEeOqzoBVFOM+p8NAhdatJlEb3tgZkDnnl0EAes9VnjafFaEfJmy9RtuEo5ZLWHCQVknVpUlkt5YZ3cFRxsClRu6NdWqdVZaz3uOKIUr0B3qXJ0KmaCm+VZ/amgRICANt8jf4ITb3UQ6XNhx/FBJ8SmQr/ADOjS2mwMe7EIlTXbYzikyAJy3LLUgHDuuLTxBy8jki1iqPaJdUMDdxHksxpYtY9h+8LY2k0uOQA+wFj33wXEneSm3rWtFqfDGObTGmLuz/EZ9E6y7MOGb3eA+qNELLNC8jxU1XaAsEzylV69hwNgaLOXyxxEBKbstV7y7StjnODnw3KCqzE7zJVOx2RwAcco9iiIqCCG+J48gpsJXbZ928+50W72RurA0OcMzAB9SgFzXYajwSDAzK9Hs1MBkaABPjjbJZZUgbabe4PcBMAkJKFlF7xiGhndzSXbycQWq7F0HfE0HwCF3jsJSj92wA8gtuaajcxUoSzyw3JXoOxMc4Ru1HRFKW0IOVTuu3zp4LcVaM6gIXbbkpVPiY0+CRxHi0gC+82nQhMs9q7V7abPieQ0eP3KVt2Hpn4HPZ/K7LyKn2M2VNC0urvqF4Y0hocBk5+U/8AEOH9STV2V2VG3JbRpim3RojrxJ5k5ofUtcqvbrXJ1VUVhxWkwRiXxaE7t0O7VObWSWU1CAqpB6pCunNrrAotkoda7gs9TN1FkneBhPm2FaFZO7RY3QCr7IUz8LnN5GHN8tfVDLfshXIilWpjrTcD/wBRWxxLkJNIj7tHlNq/w3thMh1FxO8veP8AsKq/+m1tn/Z/+x3/AIL2AhNLUwNjxq1bA21mZpB4/wDbe0x4Og+SisGy9pqOLW0Kkt+KW4Q0cXOdAA8V7QWqreF3iqxzJLcQIxNMEffBEOx59dmxoIms7L+A5ZfxKO99nKdMTReQ7KGklwdy5eC0TbhtLAWdowt3Ogz/AMd3mh91XC8WgvqVC8NENEAAHip8+TpWv/LI7r2brloLnBpI0gmOpTLTdFcGHUw7mHNg9Jhaq874ZZ6Rc7cN2pO4AIFs1eT7W59R0hjTgaCCJIEud6geBWoVSfZSsl2VWZizmd0lke6s2K5as4qpJOvTpC0V721tlouqOOgyHE7gFS2btpr0xUJzcJQoOzasfRspHDxUrxGohXTTHT6qJ7wjRO7BVpY07kFrWJs/D56DwWirsG5Un0ZKRoZGfrXa6oYnCPuUSu/ZRoguM8hoiVGzgK/TWUUByJbLZmsADRCvEyC071Ua9SWeXvDW/wBgqJeiT+4cs1iwMa0NkADNJXWvAEJLsOHkklcwqMVE4JhTppDioalnCldUA3qJzp0WCValAKGq/s2kDenWmoRvQy32rISeKSXRWCtlG0WmSmNqqpVfmutqwuWzt14CIrLraqo/tIXe3CwKCArJwrIca67+0oi0ExXTxXQr9rHFPFsCxqCza6cLQg/7eOK468RxWs2oa7dN/aEEN4c003ghYdA6bSEw2oIEbwVa03wGwJE7gtYdQxbLwhpjmsxd96VQ4gtJJJ6GfZT/ALeIiUqd4Nbnkg1Y8ZahO0WRoYX1IL48ByH1XLjpimyMjmT4nMlBL0vMVGYcUTzUNhtbh8Txh9T6oMaNNOyztZdTrZDjUc1lOYYz8R3udM+H6q5sczsrO1pBhoAnfnmJ8E0XkCIBHgVNZrW3R2c796wV1Rbp9rie7IgmWxuG6fBVq1qc34gRGvDzU7LQRJa6Y3HIwo616tBh/dJ0mM+nFYXXkHuvcH4Zd/KC72Xadeo74aNQ/wBDh7wtBcVrxOOE9wDPhO7TxR0FUjjTVkcmRwdGOoWW0H/aj+ZzR7Eq/RuaudXU2+LnfILQ4ksaosaIPM2CqWzx/HWP9LQPeVeslzUqZLm4i473EkqfGl2iZRSJubZNhCSg7RdTCjxaSu4yUkkwhI2FJ2qSSJiGswO1Q+3XA2ozCHuadxgGPDekklasKk10Z+tsjam/A+nV64qbvLMeqE211ah/rUy3niY4f/kkpJKM4JHVjyyk6ZRN/sGp9CpLPfXaGGAuPgPeEklOjob4CFKyWp+lEjmX049HFWGbP2o6mm3q5xPo1JJVUEcssskWaeytX8VZo6MJ9yFZp7KjfWcejQPclJJNohfxZ+yzT2Tpb31D4tHs1TjZqhwcernfJJJbSPoX8WfskbcVAfgnq5x+aeLroD/aZ4ifdJJHVehd5PyP/wAronWlT/4N+ijZs7ZQ7GLPRxfm7Nk+cJJI0jbP2XG2amNKbB0a36J+Bn5W+QXElgWxrrPTOtNh/pb9FXdddnOtCketNn0XUljJsiq3VZSINnon/wCNn0QK2bFMc/FSqvpA/gEOb4Ysx5pJIOKY6nJdM4NjXj4LSf6qYPs4Itd9yNpth5bUJ3lgAH8oMwuJIKCTsZ5pyVNhCnSa3QAdBCc6skkmJXZCaqQqpJLBHY1wvSSWAc7RJJJ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6" name="Picture 2" descr="http://1.bp.blogspot.com/-WCn_initS1I/T2jH2tu1mEI/AAAAAAAAAGg/B5svT737Jms/s200/Clipart-Cartoon-Design-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857628"/>
            <a:ext cx="1857388" cy="205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410" name="Picture 2" descr="http://1.bp.blogspot.com/_K7W7tLX9RRc/S_QfIVdZ6kI/AAAAAAAACVM/KV0focCfHAQ/s1600/%CE%91%CE%BD%CE%B1%CF%80%CE%BD%CE%B5%CF%85%CF%83%CF%84%CE%B9%CE%BA%CF%8C++%CE%A3%CF%8D%CF%83%CF%84%CE%B7%CE%BC%CE%B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80" cy="589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026" name="AutoShape 2" descr="data:image/jpeg;base64,/9j/4AAQSkZJRgABAQAAAQABAAD/2wCEAAkGBhMRERQUEhIWFRQVFBUVFBcWExUXFxoVGBUYGBgXGBgXHCYeFx0jGhQZIC8gJicpLC04GB4yNTAqNSYrLCoBCQoKDgwOGg8PGikcHSQsKiwsLCksLCwsLCksLCwsLCwpLCkqLCksLCwsLCwsLCwsLCwsKSksLCwsKSksKSwsKf/AABEIAMEBBQMBIgACEQEDEQH/xAAcAAEAAgIDAQAAAAAAAAAAAAAABAUGBwECAwj/xABLEAACAQIDBQQFBwkGBQQDAAABAhEAAwQSIQUTIjFBBlFhcQcjMoGRFkJSlKHS0xRUYnKCkpOx8DNDU7LB0SSDw+Hjc6Kz8RUlY//EABkBAQADAQEAAAAAAAAAAAAAAAACAwQBBf/EACIRAQEAAgMAAgIDAQAAAAAAAAABAhEDITESQTJREyJhBP/aAAwDAQACEQMRAD8A3jSo2Lxy2ygaRvHCAxoGIJAJ6TEDxIHWvIbXtbx7e8XNbXO8sBA6zr0EE90jvoJ1K8Fx1sqGFxCpAYEMIgmAZmInrQY+3y3iTk3ntr/Z/T5+z+lyoPelRV2pZJYC7bJVSzDOsqogktroAGGp7xXvbvKwDKwKkAggggg8iCOYoO9K4zCmYUHNK4zCmYUHNK4zCmYUHNK4zCmYUHJqps7bDYjEWiAFsLZlp5vczkpHgoQ/t1aFhWBbL0N+9Jz4q7vj3IuRbaIugM5EEnxIGmpDMsFti1eNwI2tpstxWVkZTEgkOAYI1DcjrB0NVmM7Tod8lpvXYcLce2ykFrWjEpPtBhK5hyOhg6VitvFXLGKdwU3d1LaXMxIO7tuXlABDtD3bcaEZ7R5AmumDsPcui+YkXGbUkTm0uLyPCwMHvgdQCA2VZuBlBBkEAg94I0Nd6quyzk4S1PzVKDyRigPwUVa0ClKUClKUClKUClKUClKUClKUClKUFZtfY4xGUMxATMVgCRcIhLgnqksR5/Gmx3ZG40FLqaPMblRpcxVm/elixza2tFjUaEk8QyylBjo7LGQd97TBrwFoANF4XhkE+r4gR86ZJ9rirwv9lJ3sDnft5OLlhjlF21y0WLmIhOXEsRAjKaUGMP2PJYEXgAiuLY3KyM1+3fGdp9ZD2hOgkE/OOarTCbLmwLdwBDmYtuHe0CS7MWBRgy5icxGY6sdTzqzpQVfyctfTxH1zF/i0+Tlr6eI+uYv8WrSlBV/Jy19PEfXMX+LT5OWvp4j65i/xatKUFX8nLX08R9cxf4tPk5a+niPrmL/Fq0pQVfyctfTxH1zF/i0+Tlr6eI+uYv8AFq0pQVXydtfTxH1zF/i1h2I2CtjEXLU3t2YuWyMVidA8yD636Str8edbGrF+3Oyw9oXDffDhCDcuW7gtndhpILn2V1MnSJBnQyGJ7SxmEthkN996hBOa9irqqCNVuSzIjaA8UHXpUnBbSt7hdxct3XMKgt3EcbxzwzlJjU9e6oGyNv4TC2d0uNa4qSLUYS6GP6z2pS8Sf7xVGbmZJmp/o/wFrF4m5jJXeqwRlW1uiAASish4iZJYsxJOVYIAig2Fs3BCzaS2NQihZ74Gp951qTXArmgUpSgUpSgUpSgUpSgUpSgUpSgUpSgUpSgUpSgUpSgUpSgUpSgUpSgUpSgVC20s4e8Mub1Vzh7+E6e/l76m15YpZRhMcLaxMac4POgwyxjzbsqz2beHT6LlUVZ5LxFdadke0mHDYg3Hw1iXSMt60FeFIzgZufIe6vXBcSKQcQ+ntPCE+MECPKB5VJ7Hb4XcSLu9yg2zb3jTwnPMHqJpRbfKnB/neH/j2vvU+VOD/O8P/Htfeqzj+ppH9TQVnypwf53h/wCPa+9T5U4P87w/8e196rOP6mmX+poKz5U4P87w/wDHtfep8qcH+d4f+Pa+9Vnl/qaZf6mgrPlTg/zvD/x7X3qfKnB/neH/AI9r71WeX+ppl/qaCs+VOD/O8P8Ax7X3q9sLt3D3Wy2sRadoJypdRjA8FJNTcv8AU0igo7naNhdNv8nctvN2vHahmyG5pLaDdqW17o614DtgHyG1h7txXYopBtAlxYa8VCs8zlWJ5T1iCbTHbBsXmDXLasQ2YyqnNCOgzyOIAXGjumuuL7O4e5M2kVoADqiC4oC5eF4leElZGoB0ighbP7WLfeLdpyhGZbnCFKESrwSDDRoOeqmIJI67G7Sm9uQbbRdVyLnAqlrcZxkzs41JGunCddRM/CdnrFty621zZiUlEm3I1W2csqpJZonm7RA0r0sbCw6MHSxaV1EKy20DAZcsBgJHDp5aUE6lKUClKqe01xxh2CObZYqu9H90CdbhA1IEajTnqVEkBbUrBH7QX901okqdy4DgObjHK2XEICxfJIDQVIiRnLcFTG2+yoLaXEysqTiN495EztiA7Z+HNla0iCYg3FnoCGX0rHdi7du3riKyonCM1py4vRuwwupmHGhZssQCOZMgoLXGXMQG9VbtMsc3uuhnyW0w+2gm0qr32M/wbH1i5+BTfYz/AAbH1i5+BQWlKq99jP8ABsfWLn4FN9jP8Gx9YufgUFpSqvfYz/BsfWLn4FUXaztlewFoNctWC7ki2gxFwliOZ/sRwiRJ8QOZFct07Jb1Fh2s7Z2NnoDc4rjf2dpSMzeJn2Vke18JOla6sekzGtcL5kC6Rb3YKAd06OfPN8KwfaO0r+JvG7eKu7nU5iBA5ADLooHIVbYN8tsjLxNHFmnh6gDIInQTJ0kaTVNzt8a8eKYzv1ufsn2uTGJqAl0aMkz0BzL1ghgYOonqIJv2r537NYpsJtJWQwL6s0TpvE4vtGYftsK+g8Fihdtq68mAI9/Q+I5Vbjds2eOqxTD4hSonEm4eRZVAE9QAoj7am9lSN7iIxBvaW9DztmbnBznXn0qDs+ybald9b0ZoCokASSAYjUDnVp2dcm7e9bbuQLY4FClfbOV4Jk6zOlTQSO0m31wdoOVLuzBLaDQs56T0HjH2kVqjavpM2gt2RcRF6IttSuhgglpY+4irrt/2l/4q0o1CtcCeaWyS377L+5WCbYFy4QSLjEKSWbMQF5ySdAKz55X6auLCfbdXYntmm0LRMZLqQLiTI15MvXKYPPlBGvM5LXzX2b7SPgsQt63Ohh1hoZCeJdB16dxAPSt94XtTYuIroLzKwlSMJiSCD4i3FWYZbirlw+N68XNKrPlDa+hf+p4r8KnyhtfQv/U8V+FU1SzpVZ8obX0L/wBTxX4VPlDa+hf+p4r8Kgs6VXWtu22YKFvAkwM2FxKj3s1sAeZNV9/tYEZs1si0q4o586SfybS5wTI1mDMaaxIkMhpWPXO1RV1tmyd6zFAouIVzRaYAv0BW8DynQgAys+TdrXCI7YYgObggXQxDW7htkQF4paIyyTOgJgEMmpWPntUBE2iMqq97jWUV7rWlIXm5LIxywGHIjNw15WO1bMQu6LPdVbthM6CbTIzCWkjP6tjHiIkBmAZLSvOzdzKGgrIBhhBEiYI6EVxQeG1do7hAwts5LogVSoMuwUHjIESR1qo+WSBZNq4Hz5d3NstGZkDyrxkzqVmeZHfWQXbKtAYAgEMJE6gyD5giZqM2x7Jn1NviDA+rXUM+dgdOrkt5medBWXO0fIm2yZdyXVspaLz3LagFXgEMmbrI00PLzPae1bzBLLmLZxFzLkEIwFx31YSfWCQNT8Ksm7P4fSLNtSqsqFbaBlDZpymOH22/ePea87PZfCqqgYe0cuWCbSTK8iTGp8aCLiO0FvfpbFl7l4NcCqMgK5VUlpZgAGRwR1InuNeuy+0ov7srZuZXFvM0KQjvZW8EeDI4HXijLLATU7E7Is3CS9q2xbKWLIpkrOWZGsZjHma8rewLKPbe3bW2bYyjdqqSmVgEOUaoM0heQIB6UFjSlKBSlKCLtLaKWLT3bjBURSzE9w/mTyA6yK+ee03aK5jsQ165pPDbSQclsEwunXWSepJ6RWael3tTnuDB2zwoQ98jq+hRP2QQx8SvdWuLXtDzqjky302cGGp8q9MPbMg9O86c6yiytlLTqzy7gAZVJVCpB1JiZIA0Bgd9RsbjAlmyiIguG1Nxwi54JORc0SJSCepkVz2asK9xg5hMjliTEArlmTyhmWD3xVcW5d9qHbTtaexiFBO5eSPCVOvgcpHvrd/YHa4uWygbMsC5bPej8/tIP7RrV20Nnm0crQysDlYQVZeWn+o6VJ7DbSfDYpLFv2bm8NgmYRiOJCdeElgw566ayKtxrPyTbP8AZ2IsMH3NlmG8eSdZYsSx66Ty5V3sbWsYO3jcQytZCC2WLzDPDBcg6ySBA61xhmKDdnDohGgCHQgaBgQATIEz8awftrbdsQtq6+eyhF42808ZBVVYkEcK5miI9bV2V1FGOPyuoqcOr427+UqQq20K4dGI3txiZuXMoJjkY78ojrXXam0bhsMjOzKzKYZ2IkGQdZ+HLWegqc2Gtbo3FdywZVykAZSZOYkE5hCmIiqzauzWNk4g5tbir1jXNLnu4so8ST7817bcJIpIrYHou7Ziw4wt4xauN6snklw9PAMSB4GO81r+lQxtlWZ4zKar6kimWsK9GnbD8rs7u6wN+2I6caDQN5jSfMHrWbVrl3NvOyxuN1XGWmWuaV1F1IrG7mJwN+4yG3Fy9vbZc4a6hJWbLgXmtgSC+Sc3zgBMxWSkVV4nszYuCGVo9bydx/a3VvOZBmd4oIPSNKCBYx+AdMqW0a2SIH5Mwtk3biW9CyBDLuoMHxPKpCY/DPbC3Ft8EWyhTMqMzXLBUEqBllLiTA05gA16nsvYl4DDOQSFuMoDKyurAKdCGUEHpECASK8U7I2g+Ys5WLcLneCyXLlws/F6ws10kyOp56QEbDXsBmFxVVSltcmawyBEQXboa2rIMshrhlfayNE5THW7jcA6ta3Yi7meBhbg3hBVSyer9Y4LDVZIgnpViOy1iIYM2qGXuXGMW5yLJM5RmYZeuZpmTXV+ylksrTdBTNu4v3AEzEEhBmhRpHkSOWlBYYG+ly2jW2zIygq0zKxoZOtK74Syyoqu+dgqhnjLmYAAtA5SdYpQQtt7Z3CiEa45DNlVSTu0y7x9OcBhpzJIA56R7na2woQktxBzGWSoScxaOUBWbrIUxNT9o7ItXwBdXNEj2mU5WEMpKkEqwiVOhgSDUduzGGIINoHNkzGWzHJb3ay0yfVkqZOoZgZkyHGK21Fi7dtiTa3gKPK8SfN0BPFpEAzmUiZqNd7W2ghcLcZQmYkLw5tzvhbJnRikeGoEyYqys7ItJbFsLwhg8FmYlw4cMzMSWOYA6k8qh4rsvYcPC5S4uAkM0BrispcITkzQ7CYnUjlQQk7VMudbtuHtsDdKi4VWxoTeOZQcs51Bji3TkaAxa4fbVtnZIYZQ5zssWzu2y3IbkMraGYnUiQCa8V7LYbT1c98vcMqIhGluJBAhDKjuqRY2Utu6zoWAeSyZmKFy2YuFJhTznKBOYkyYoPH5UYP87w/8e196nyowf53h/wCPa+9VnFIoKz5UYP8AO8P/AB7X3qgbe7dYTD4e5dXEWXZFJVFvWyWY6KIDd5E9wmsiitP+mLb5e9bwqnhtDPcg/wB444Qf1UM/8yo5XUT48fllpru5jd67O91SzEuzFhqzGSfeTXe3dQEcaN/zFX48zXNg8X9d1St2zMgXmSQZ5RAM8xqDy86zPQuxbhZQ5YHQZmkESBrJHlUnZ+IzW9Dws0kRBleU/wA45Ce/WrHFoqWWkAhVnWNSNR8Tp76rk3aDMCEVoME5RMc4PI/7e+uoJaZipAnKOKOk8p84/rSvbZttDfw5cxF9QT0i56oZvCX1/wC1ExSLai2SWZlLOVyjKswFB4uskkDwEamFjgXRgDDFTDfpRwtHgY+FdnVQym421exwCZmMOjbtj1BbkTWtWDYi82XVnZiNY01PPpCj7KzPtNsBmwl3GXmu2rrrhybNu7FsHOixcA4bjcRk/N+bqCxw9kUBjZYkMsFSDnRSRmBgZWHISDyJkDWreS/SrhnteWXKXSQ8jmhkSvFIJAmAGE+Jiar8btdlaASWKwZMDKfmwOYj5vLWpuHxG6uIzA6MpIjUgtHI9/L41E2nsxblwHD5tdMlwqCCBAhpggx1g+c1S0zW+2P4iSpAGpBGpgCe/wCNeqipu18BuLptTJRVDnoXIkx4awPAA9agOD0Me6f9a4n/AKsNi7YfC3lvW/aQyO4+B8CJHvNfRuzNoJftW7tsyrqGXyPQ+I5Hyr5gyN9Ifuf962v6J9p37tlrC31XdcSg2S3CTrB3giGPL9L4Wcd+mfnx3NtpUqr/ACTFfnNv6t/5afkmK/Obf1b/AMtXsa0rpv1zFcwzAAkSJg6AxziQfhUKxhsQGBe+jL1UWMpOnfvDGvhVLc2HiTfZgxEi+N4MRc5Mc1iLMZRu4C+OvPM1BlOaun5QubLmGaM2WRmyzExzidJrE8RsjHkND8VwZmIxFwLbYrchEXLqqO6NmEFhbykdDa7T2bee8t22wU21KoO/eGLmbQjQLbZR3gzoaC0xONt2lzXHVFkDMzBRJ5akxXf8oXNlzDNGaJExMTHOJ61iFzZOKU2wVZxnAy/lNy4QfybEpcui66+rzF0AGgGXoWimF7O4xFAzCVXK5XEXFW5bDKVtIoX1GVAUzrB6/OJAZlmpUDYyncrIuA8Wl05nHEeEtzYDkGMkgAkkyaUFhSlKBSlKBSlKBSlKCLtPaCWLNy7c9i2jO3komB4nlXzZjsa9+7cuvq9x2do11YzA8ByHgBW2vTJtvd4ZMOp4r7S3/p2yCfi5Qe5q1HhjqfKqOS96bODHU+TmxZMipLKQYnK2U5T7okd8HnXUD/b/ALVNtkODbuI0KQUuAHRioPPoRPPkQYNVyLrUnDTfQG4RwkSoEcQ1HMkR1B5dREaeV7DOLpWCyXB6sBZ1UcawBqYIOv8Aoa98Mj21LMVblplYCO8w32ctak38ZvLEkBWtXAFy8PDcViRz77fOZ1rqG1Vdw7WQyEZnQkZQeub2AenRQeXXlUyzZ9WGPtEAnw0kj3cq8r98swJ9o5QT1ZvZB8zoPPXrXrsvBEXCznVyqxHJZ7+upJ6V1xtnt2P/ANbd/wCT/wDNbrVGFxRthipIcjKD9FdJIPeYA8Ne8VujtRhDdwd9ANTaeNJ1AzCPGQK01uEa0rlshkrAE58oU5hHIjMAZgcjzJqefqvhvWkbEYfMFuMZOcwTJMqFPM6wc8e6oWNDMFCSTnKwoMkidIGp5GrJ7k2LYGjBruYHUBiVy8okFQp6a5hpUbDXmswELesbKSDxS0k69ASNQIHhVa6K/au9lDetujhFQl1K5suinUD5uUHynrVfcuRGkyQNO88qudo7MYujTI5Mg5wZEgzzBMxGuXxqmutlEkctT4QDPh3/AG1xOXpxc1HCfnAH3Nxe+Kyj0d7Y/J8daJYBHJttOgh9OfTWD+zWJ2CSSQOFgGB8epjxEfDxrul8jPzDKj66RO7JBHXu06TXZ1Ub3jdvqdTXaomy8aL9m3dXlcRXH7QB/wBal1qecUpSgUpSgUpSgUpSgUpSgUpSgUpSgVxXNdWNBof0obQN3aV4ZpWytq2vhKliPHiLa+7pWKq0EGrBwcXir1zNle7vriZtEM3VYJcHMAi57Q9kieUio1vDS7W2VkuL7dt4DL8OYOkESDNZsu7t6GFknxq32IzC4IEqSAwMFWWRMg6HTr06VK2vi3zEW8s5jJOmgJGUAez3ctNPdzgLOVecggd45T01r1cW34eIXY4SYgt9GYBBPSZEx3zXHLe0Vb7KAGXQzo3P4ioqXXzMp9gkMkeAYcR6sMx05a6daYu27uCWyZAQoC6wYktm74GkafbXjZvsbtxdMqZdessoIX3an3gV1yu7WlVg5JWDm9o5c0QGy8i0Hpr51P2djHcB3ULyMCZAmQCTzMROgj3VAYNnBEZYKkTrqVOaOWmWO8ye7XwxWLa2l4Mc2ew+RURswIDcRWTw8er6AZRSdo3rt9JmtHdpNmnD4m5a+arE2/8A02llj96PMGt07Pv57VtxyZEYe9Qf9axL0l7CFy0MQBxWQd5HM2ebGf0dT5Fquzm4o4stVrK0mZWYeyjBGPLjOuXXmY1ju16ifN7uWGAzEHhEwCzcIJPQanXumpGMsOoWG4TLWzEqeh0nQyBIkER1EEwLZNtOOCFI1E+zPODyie88qoa09sKl9GW6oaecCI05qSZXlzmqDaeFFsgMNQAW1JBIJ4hJ6846culZO1vMBlIB6GJA8D4VQ4u1cxGVggUkZQc2kawYgd//ANUIqrgEoOhJgLy5SDpzET8Qa63WUpcykHhaSOUi2NPdAHxqU+z9wRb55QBPfIB/ryqFcabTtEEox9+UiffA+yjt82316Jtpb3Z4Q87Nx7funOvwW4B7qzWtQ+hfaOXE4iyeT2xcHnbfKfiLg/drb1aMLuMXJNZUpSlSVlKUoFKUoFKUoFKgYvbNq1m3j5cgQtwsYFxmVeQ6lT5RrUBe11rLmYXBqZVbF9yFzlUZgLfCGjQnTQwSFJoL6lVPylsyRLk6hRurvHBg7rh9bB55Zjny1pf7QIBh2UhreIcIrSQQWUlTlK9SMpkiJHlQW1KpcR2ntwd3LvmVUDB7aPmurazK5QhlDOslQ3Mc5Ex8L2xttlLcAhhcJD5UdRITNkjMVBbK2VgMsrJy0GRVTdsMducDibnUWbmX9ZlKqP3iKmYXbFp1LZsoVsjC4DbKtAOVg8EGGB8iDWI+lfbNsbOZVuITcu2kgMp0DZzyPdbNcvUSxm7I1Bsg5b1ruJe3+9bJH22h8ayS5hkvqExAYPbA3V9P7RVMwDGrL4a90Vh6YkLDSOBlucx8xgx+K5h76yy/tFN7aSQFyMC+YGYfNosgfPIEkcvdWeeNuXrrZweItghQmLSdGsuguR42jE8umXyqLjtp21HrUvWWHLe2Lq+6QpH21ztHG2VuLDZiTPzenPNLaEAeR6GuTiw1xUS4oRpzE3SqrGuoEyCBoI591dR0hJ2qsAQXzxy4LhP+WvJNoSCbdm60kksU3a5jrq1wjX/apzW2NwZX4OUNIJmJaATHLQa+fdxtRYyjMJCyROok+1HiZHuPca5t3VQbjXmiXt21J9m2c9w/tFci6dQDU+/dVcFeCoqKyuTEl3KoeK47EtcI156DoBVSeN8oeGQgwAObCNZmRDRHj5VfY7Zs2ktiTvHFgDq28ZUaPfcHx8KbLJpvXZVrLYtL1W2g+CgV6Y3+zf8AUb+Rr2ArpiRwN+qf5VpYWicRh3wqNkQ3cKwzNbH9pZcDR7X0kHVeYEgacod57N1Rujnt/Sn2yO8AaCR7PPv7hlachVFtbs5JN3DRbvHVl5W7vg4+a36Y9/eM/rZLpGsYgglRqSJHdrpP2GvdxChYgqBkA8BoAfdGsVW4DE5roYjJlDW7iseJHMGG6RpoRznpVpvw7ZVIMCWIIMa6DzOvkB4iop+qHbWIW46ldRuwAeWhJJ84Jgd2vUmqa64KFVI9pbcdxLAR8J+Bq229YSznK5i0m6ylyFh2aYA0HsGdOnOqy1aOUloy2QnsySWdsiDUSTBY/Cu6N9aZR6P8futp4ZuQe4bZ8rilf8zLX0JXy1h33d1LoHFbZXH7JDRPQSor6ituCARqDqPI8qs4vFP/AETuV3pSlWsxSlKBSlKBSlKCnxnZq3fuu90swZLS5Q7oPVs7AnKwzav15R413TszYEaOYiZvXSGAMhXBaHUEkhToJOmpm1pQVTdmbEzDgySpF66CkmTuob1UnmFgEaHTSvT/APDq6KLxNx1tbpnkqTmC52hTCklAZGojSrGlBSYnspaYQpdTmQzvLhyhbyXWVJb1eZrYnLHIdwFdl7J4bWUYgklgbtwhnYFTcYFoZ4MZzry10EXNKCBhNmBUKOxurmJXecZC9FLNJaNdTrr4Vrv00WkS1hkREXNcdjCKJCqB0H6dbTrUHprxE4jDJ9G1cb99wP8ApVDPxbwzecYTbwSsA0L0IEDoeR8Dy99WuDwaD1bKDutEMAFrLANaeY55AAfFHqiwt8jSY7qvhcmwLyyTh5F0AathnMk+JtvLjwLDrVGNas5p67Z2TbO5yxxMHHAMwVdCGA01bh/eOkAV4Yq9YthlGHGdgMpGZzBZZIXpwF9STrA6mplrFneAZGKgKwdWXKRzAknQz3ToQetV+IvXb10xb4gxzquRVCwSAmYjNzDACTz6nXrkd7dyWWCVtpLEEHMzfp9ygSY6+6DTY62CzMGdSzKM2cyeIKJ92mmgnSIqy2jcYWzaAylgQ5YEETzULzJI01gCevKqrFMDeQyeLNCzIDRzAI6wR05nvNcdjmzeklQrKFI1JjWARBBObQySe8TM1mGw7O92hgbJ1CXDdYnm26D3i5gAD1m6EDQZQKxTB4TfEgwqLd4ySRIVswyHqTlCkg6QfAVnnotw282liLskrYwy2gSSeK64c8+ZyW1+PjU8Z2r5L/VtsVxcEg+RrtSr2RqReVc1y6ZSR3Ej4GP9KjXsYBoNT9lZmyKTb9gLibTjnct3Efx3ZQoT4jOw8jHSvPA2whIQKCxkjkDAAJEcuf21b37yFGa4IJU20yiW1KsxgkaDIvxFVC2GtuXYgqEYQBBWYfN+kCoHLlPXU0qU6io2ph+KS2bOYJaNY0iIACgHl4nvqvWN0o9k3XN8D9BCLdseUKTH6VWO1MC7Oigkb0pbRhqAXIWfcCW91Q9oqquYEi3wIOuVQEA8NAKJfaOklmkEAwAfIEHx692tfSvZTE7zA4V+rYe0T55BP2183rPXn4f6Vv70Z3M2y8NrMK6/u3XEfACp8fqrnn9YyilKVcyFKUoFKUoFKUoFJqg2r2iuWrzILOdFtB8wJlnK3StoAAwWNoAE6SY1JAqswXaW+xKpcw9319tM4ZmWLwlYIgQGBQc5ga5pADMq4BrG9hdrDiLiplQEqxYKxLLwW2BII0UG41on6dsjvCxR2ouWywYoAz3HtXL7FUNmTlEqupLA5dPZKTmJGcMumuQawjGdqLq3c4MFWQHDMQGyPh7b5ioQscly6WuODwraMKZ1mYDtNcJW2Dac54Fw3YW+Cwzfk7RDFAxldfZABMlgGV1pb0yvOPtjuw6fbcuVt3GY5kIy2LlyeqG1p57y4v2Vpf0tYpmxys1m4n/Dpo26nR7mvBcIiq+T8V3B+bDquthbUNpw0ToVYfSB5g+Y/kKoluE/Mb/2/eq1wvCB6t/P1f36okrZlYtLKrh7gsyxsXJbCuInLJzWDmHtLrE9xE6Cuww65X4g5JZg0QSDqJSeAj2SOWgIJkR2ti09s2bpIQmQ0a27giHWNRy168joRUM3TZuG3iQuaCQ2gS4v+JbbQfrDx7qn6qnSHcUl4Ak6ACu52VlYzEsAWMT5DwA+HWu1nFXsQ3/CWuHlvn4bQHWDzuculWNnsara4q9cvNzKgm3anwVdT8R5VyY6duf6Rru0FIW1aU3GgZUSCYGg5aIv6RgCth+i3ZxsG6pILuN5cYci5YcvAKAo8FqgwWzrVlctq2tsGJCqBMcpPM++s17C4YxduEaHKo90lv5ip4+quS9dstoaUq5maq7QDd3bw/8A6NHvJP8AI1SRoToAo1J+weJMGB59xrJvSBYyYmY0dQ3vAyn/ACj41jW0QqILRJNzNvDljKCygKpnnCwdO+s+XrZj5Fa9y47JCl4MFVVmAU5jJyaji6yOflHvibmdkS4uUsrDhLIcqBQqsJnQNpy0Gs1HsXxxBmICuQVBJlgSOQ1JIAI061DvX7r7rd2/XZmS2rH2nfQddFCjMxP0Y7zXJ2neol21YMSOIYSwzz33bga1YB8RbzuaxXUZmzZ5J4YA4iendrz85rK9oo9iyFssLiqxbEXWA9bdZQpIB1gAgARCrl1lqxRVCsQskkSVzd0CdeR1+ylMP27YdW1LEEkzA5DpE8zyrfHoluTsy3PS5fHu3rVoWwhIIII4mI4jyOvNTrzNbs9F2xEfZ1tma8Cbl6MuJxCCN63zUuAfZU+P8kOf8Iz9rgHMgagc+pMAfExUG7t2wrhTdQSmeS6hcvQyTGoBPuNeeN7P27lg2WLlC9tmz3LlwkJcRypa4xaDkjnpNQML2VKXLTC6GW1cNwBrKlyTZaxBcEaZCOQ5juhRcxrm1tSywlb1thpqLikanKNQeraedctj1F1bRkMysy6aEKQGAPeMwMf7Vjjdh+BUF+FFtLZ9UJIWy1iQc3D6u4xjWG4upU2u0dhC8+cuQyqFt6eyCW3kag8asFPdlEaig98Vty0i5g284ygFvjOcKWYcPIhVJM93lXNnbNp5y3AQLa3WMwFRhKlp9nTXXpVJc7JuCmV7ZgqrZrC7vdJYv2lVrQMOTvzMFRygACD2tdisoVRfMWyzWybals7OtxjdafWrmTReGBGpKqQGS27oYBlIIIBBBkEHkQRzFKibKwpt2lVlRWliwtyEzMxYsBrGYnNEmCTqedKCdSKUoFKUoPK3h1UsQILtmbxOULJ/ZUD3Uv4ZXADAEBlaD9JGDqfcyg+6vWlArUHprwsYjD3OjWnT3o8/9X7K2/WH+kzsw+Nwo3K5rtpw6LIBYEFXUEkAGCD+z41DObiziy+OUtaLDRrU69tq3Z0uGWEcC8/2ui++sq2R6Hcbeg3ri4Ve4Rdu+7KcieeYnyrMdk+hjZtiC9pr7c5vOWBPiiwh94NV48f3V/JzTyNW28bisQBucIVUjR7xyLHQiRLD9Wp+z+yCZs+JYX7nRf7pe4BPnftfDqd3YfYGGtqETD2lUclFpAPhFTUsqvIAeQAqfwU/yb9ats4K42i23PdlRjp7hyqfh+zGJf8Ausvi7Kv2ST9lbFpFPgXkrFcB2GAM3nzfopIHvbn8IrJ7NkIoVQAoEAAQAK9KVOSRXbb6UpSuuMP9JGCm1buAew5U/quPvKB761virbOQTqYAJnnAgE6c4Anv59a3jjMIt1GR1zIwhge7+utY9b9HmGB1N1vAvEfugVXlhu7X8fJJNVqkYCTmMTymOKO6Yrtbsbtzc1PqrltQPml1gv56ZfAeZrbvyGwcf2R/i3PvVGu+jzDHkbi+Tg/5gaj8Kl/LjWq9sYpRh1VXymI4o4gfajLqDAAnXlzFYfcVV4gomeiiTJ1jxia3nivRcjSBeMHo9tW/kR/KqHHehRjraxCBuisjZf3pJH21H4ZLMeXBqtVYni0UHQdSf0oJ0HhX0H6M7OXZmG0iVdv3rjkH4EVrlPQ/jy0E2QJ9reMQB35coJ8tK3FsjZww9i1ZUyLVtLYPflUCffFTwl3uoc+cs1LtMpSlWspSlKBSlKBSlKBSlKBSlKBSlKBQ0pQB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http://www.pelmasoft.com/uplds/image/osta/Anatomia_Physiologia%2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500990" cy="554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5362" name="AutoShape 2" descr="data:image/jpeg;base64,/9j/4AAQSkZJRgABAQAAAQABAAD/2wCEAAkGBhQSERQUExQVFRUVFxcYGBcWGBcYGBQaFxQVFxkYGBcXHCYeFxkjGRcUIC8gIycpLCwsGB8xNTAqNSYsLCkBCQoKDgwOGg8PGiokHyQsLCksLikqLCwsLCwpLSksLCwsLCwsLCksLCwpLCksLCwsLCksLCwsLCkpLCwsKSwsLP/AABEIARYAtQMBIgACEQEDEQH/xAAbAAABBQEBAAAAAAAAAAAAAAAFAAECBAYDB//EAEcQAAIBAgMFBAQLBQYHAQEAAAECAwARBBIhBRMxQVEGImFxMoGRsRQjQlJigpKhwcLRM0NTcvAVFmOi0vEHJIOTsuHicxf/xAAbAQACAwEBAQAAAAAAAAAAAAAABAECBQMGB//EADARAAICAQIDBgYBBQEAAAAAAAABAgMRBCESMUEFExRRgbEiMjNSYXGRFSNCofDB/9oADAMBAAIRAxEAPwD3ClSpjQA9Ks3ie0zR4uaN1+JjTDsXUaoJ2nUtIS3oKYhwF+9fgCRzXt7DlJZJUsHJDKAVyQQzkEZuOWeMAdb0AailWXPbQR71ZUbew715UTLdIoxG+cXazgRyx8OJzaC1q6QduITqRIqbyWPOQtviY5ZHJAJZbLE2hF9V01oA0lKhmyduLOzLldHRY3KuBfJKCUbQka5XFuRUjoTb2jjVhhkla5WNGchRdiEUsbDmbDhQBYpVhNn/APEomR1mjAzSmOARMHLnJh2VW1sCfhEYDDuXvrqLkoe3UYjzSK90Db4qotGEmMDyWLE5N6sgFrmyMeFrgGppVm17cRXUNHMoO8zMUGWMxTNC4dgxAtIoGl/TU3sdGHbqLuAxTq7kAIyKrXcxBAQWsMxlFiT8l72ymgDS0qBbO7VLOyCKKdg2a7FVVYwskkd3LMDq0b2CgmwBsLi5wUAPVT+1Y98YMw3ojEmTnkLFb/aFvZ1q2ayOP7FvI+935SZnnDuufWKaMxbtBm7rKqwkN86IG2poAN7O7RwzRLKrhVdiq5yqksvFbX0Ya3XiCCCARVo7RjsDvEsctjmWxzXy2N+djbrY1lMN2FKzJNnj00aMRkRkbuGO6gN6XxQJzXU3XTuAlD/h6qZsjrqJ4wrxhlSGb0Y1AI/Z3fLflIy870Aa1cahJUOpYGxAIuDYmxF73sCbVW2ftyKZA6tZSxQZrKcymxWxNwwNwVOoIIIBrNw9hZEFkmAtM0iuVYyWeOeM65rBwJ2IIFiwzHjamwfYNo5o5c8d1sCoRgrZY40z2zayHdgm+mi8ctyAavD7SRwljYuuZVbuuR1ynW1WqyWwdgTYWWFcsUiLCkbybsKUEUZjQI+8LagISmW1yxzC9q1goAelSpUAKlSpUACsd2bik37C6SYiMRu6kklVvlFmuumZuXyj1rg3Y7DNJLJJGJGkdmOa9gHiWNlte2UqouOdhe+UWOUqAM9tDsTC5VlLIylsxvn3yvkDpLnuXVhHGON7KKiNiYXf7kw+j/zCXZspLNIr5VvYAFzdbZTvRpWjNYbb3akpiY2SLPuXdWbOFvG5SNr3XQb1oDx+TVJTUefUtGDllroazZux4oAd0uW4UHVmNlFlW7EnKo0A4C5q4wrMTdr5EfI8ADZVbSW/pX09DiLa+YqP99j/AAf8/wD81yeorTw2d4aS6a4orYJRdkcKolCwqu+YO9rglgVIIIN1IKoRltYqCOFUcR2DgMiOmZLHvpcuk6mQSFZAxJ9MZrg8SSb3rkO25/g/5/8A5pf33P8AB/z/APzUeJr8y3gr/t9jvtfZEKIygFBiZAjOO8EMkhk9FjZQ8hINhq0gJq/idgJLJI8hzBxCAPRMZheR1ZXWzBsz3vfS1A8b2pWaJ43gOV1Km0gvY8wcuhGhB61x2R27Yx5ZI7yR9xznAzEAEPbLoHUq3rtyqfE1+ZHg7vtC8fY+JJYnhJiEd7hWku92L5SS9imZnOUqfSNrXo+BWX/vr1hP2x+lIdtP8I/bX9KjxNXmHgr/ALTU1gMT2jxoRmUFn3mIXJuHtGi73LIWy/JCKwjGYuWFj3hYv/fT/BP21/SmHbYfwT9taPE1eYeCv+0ym/ml3jorzSStOqd2WMRSR48LA8utiAtyBpkETg5r6G8T2rxJfNFG2UsoSNonBdThnfMWt3CcSBDc6DjzBN6DtYiCywZRcmwZACWYsxsOZYknxNdf75j+E32kqfE1+YeCvX+IJh2xjWeM7w7psRFGW+D65Xw2d9NCoE1kuRpmte4NUI+0WNQyDg7I0hcRMcrL8LiiTdkmwk+DRnha7MBq4otJ2z/5qM7t8rRyqVzLYkNCwNr8QM4q4va1MxYQEMQATmS5C3IBN+ALN7TU+Jr8w8Hd9pQw/abFD01ud9JGY922YZYZjHqvz3SLXhqSCAwA0fZvHb2EMZd8wYhm3RhykcVMTd5SLjjrrVAdsl/hP9pP1rnhu08ca5UgZVHAApb31Hia/MPB3/aailQzZW2RPmsrLltxtre/Q+FKusZKSyjhKuUHwy5hOlSoBhO2kDybs5oyTMoMgCqxgmWGQA5ja0jqBe176VcoH6VUV23ASAJoiSzILOpu6uqMo19IMyqRyLAc65T9o8OqZ99ERYkWdDmszL3ddTmVlsOYIoAtbRxYjid/mqT67affavP4MEHw+JL3IcGG6rm4pd2109N7/wDTsK1W38QJcFnTVXEbcQe6WUnVSQfUTQPY0eeGRABmWfNckXjzBGWQX0uOnhSNz/uY/A7WsUNrq/YErjWlYu+jFUDjo6Lu3H/cST2Ur+FM4QyytH6AKyeiR8W/dY2OpyyKHJ6YgnlTldR/XCkbVieTX0M1KpR8hi/spA+FPlp7VzyOkTVLFndyLNwU2jk8i3xbnyc2Pg56Vf0qMkasCrWKsCCDzBBBHsJqUysllbEs1qffVS2bKbGNzd4jlJPy1OqP45ltc/OVhyq9YdRUNYeCU8oWfpTb2paU2lQXQ2ekZackc6aw/wB6hsMFTHPaSBuYkK38HikB+/L91Xs5qhtZrRq3zJIW9QlS59hNXwKs+SOfVki3tqRakB66c2/rlVclg/2ROsvlH+enqXZAay+Uf56Vbem+kjzmt+vL09kaQisxH2IUQTxh1Ek0zTb4RKGBOI+EKra99Q+liRp0rTtWHg2rjw+WQTbvOBnESl91vJ1MpASwkLbgZADZLvzOXuIl/HdiEZ5JBKVkdoHUlQypJC8Ts4XS5kMMOYf4YPW8E7BjO7GbMJHjkcGNdTFixOgXWyKFBTKoAJJbiTcViMTjpYd3JCzT3wzwsY8qRkG7yFhoj5Va630LW4Gr6bQxMmIWVIXvnKpHIhRfg7YdXLM5W8cm/VVPOwAyka0AG+z+yDFhFhlCk/GBrG4IeR242HJqy+y0MGKMTfLvGehKAsh9aZvWRW7wzMUUyKFYjvKGzBTzAawv52FYrtY2XFBhoVMDesSW92lKalcpDulfEpV+az/BUnwfweWCQAZUkOGm0FhHL+zY35ZtwDUdpbMMD2+Q18hPLiShPUW06jyoxj8EJvhULejJGqE9CyyAnzAyewVGNiIUjxYUhlQE3vZ7DusRzzXs48L2PFLKfwstTbKqXGvUz7CnFX8dsaSO+QGVBz0MgsdQRpntrqNfDnQs4hb2zAHoe6fY2tcXXJG1XqIWLKZK2vhTrSBv48rjX7xpT36Cq4aGFuUMd8Wyzclusn/5k3zfUPe8AXokVqAQHQ89CDzB0II6EVT2eSuaFibxWAPEvGb5GvzIAKk9UJ51OMopyl+y+E8abdmnvpTNcVUumIr/AF/XjThKWaogmqtkorbXgJgltx3b28wpI+8Vcga4BHBhceR1pFL6Hnp7dDVTYsl8NCT/AA0B8woU/eDVs/CVfMvZPG1ORTAmnBqpJpOx/GX6n56VN2P1M3/T/PSrb07xWjzet+vL09kaUmsxJ29jW94MQLSvD6CavHG0jDSTQZFJubcK1BoLiuykLiTukM7PJfMxAeSF4SwUm3ou2nDW9MCRUg7cROxVY5r51jW6qN4zxb4BLv8Awe/draeOlGNk7STEQxzR5skihlzDKSDwNuIuLH10Pj7HwgA2bP8AFHOHZTmiiEQdbGyEp3TbiNKJ7O2ekEaxRghEFlBZmsOQuxJsBoByAAoA7iQHgQeWn9cawu1JRNjCLjLvFBPLJEM7m/S6EeZohtraRwk0qqbfCV3iHSyOgVJSfDJumA6h6DYWQQx7xh8ZKto4zyjGpd+YDXBPO2VeN6R1E8tR6Lcf00XGLmub2X/oVmmsWkeZIo5MpDX7xyoqlVuLekG1sb34VRm2rAuqxyyNydrAqbcV3p063Cis7jNqMzE3zOflnl4IOCqOQH38aqbl31Nz40opdUjZo7Ibjm2WDUx9o4wb7p82UKW3qXItxuCO94jrXb+8oIIKSHu5crPC68D3tW1JvzvWUGzTan/s49anikd32Tp/uZojtTDG2bCcOYWH8ripDEYM/uJgPo5hbzyy8azX9nHrSOzWqcsj+lVLlNml3mE45cQPVLp56mqG1xhFyzJNKpjvnDBgWia28tnTVlsrj+QgcaEnANSZpE5m33eypUnkH2Xn5bHk1ybFQ5WWV2VibMm6dQORLADQixrmNkKQCJ7X0s8YDXB10LA8+lrVjti7TaAmNSyFAMrIdShuFDL6LZdUN+g61sNm7TjlvmjjaY95SO6sxAta+uVrcVNxz8o2b3Rm306mlcTbwN/ZK90fCF7xsvc0J00uHtfUaeVTbYwWw3zXN7fE8gBqTfT/AHqxiFaOEhBkOdIsw0GUE2ZU1CNZrddb08MEsXfUs/NkYlg4tqLtfKeNiPZrUS4YvDFFfa9+Iq4fAxG15ZHGhuFWNQpzd8sbkgZSePnQPYL/ABRHHLJMt+oEzlTbldSp9daPF4UGCbdhypRHW+qEXBcRjiDlBBHiKz2AIzzjrIG06PFER7bNVLcJYSHNFKU5OUmEoYmfPlUfFpna7WOoYgKLak5TqbAUy8j7PGpYW4TEsNPi0hv9KRveAwNvpVEiucopJDdU5SnJdEaPsfxl+p+elT9kP3v1Pz01atH00Yet+vL/ALojSUqVKmhMVccViVRSzGwUXNdax/aTa+8bdoe4p1PzmHvA9/lXC+5VRyd9PTK6fCvUznamRsQGltd0YOi+Eeu76d5M6nqXqhjNo703Vi+cAlza7A6i1uC2OgGgq3tLFlbBT3j67f8AuhmxMLkZ0I1U5l/kcmw+qwZfICsuOZLc9dRTCtqbX4Raw2CtqeNWwPVUrUrVbIzKblzIvJlBOvqoe+PfkB6//VEitcWwt6MkwcV8xxwuODaHusOIPMdQeY91WxVSXZ9+dragjQg9R0qSNIOKhvEELfzB0qQkl0LNSZOtVVmI4o/+U+5qkcV9F/sn8KCm5R2xs7uiVPSj1IHyk0zqOuguPFRUMJOOZ7rWIIOoPFXUjgRob0ROJJ9FXJ5XUgestoKBLhjExiPIBkPVCdVH8rafylKOZeHxZhLkz0HCSGeF9FEhDByoN2liClG0FgCoU6662HCjODkDorDgQD/RrJ9lMcwYgelImYC9gZIrggnhqhH2a0Gzfi2eHhlOZNfkMbj2aj1VztWUmeUuqdVsoPoTKCFzcdw5iHGphLelp8wmx8Dx46Cf7KibFyGK7B4omtE4C/tJ1Y63toUOnjWmK0ExmzI/hcJKKM8Uy3Atcq0Li9vDeUQsaWGL7p5TwdJoLqYBGY0bMFNj6QK2vrqS5Vs1z0Ot6DIbgHqAfaL0cihKzBSWOUBkOrMo3kedddSpBXjwANA0jy935pZfsuw9lhU2bpMf0MviaNJ2Q/e/U/PTU/ZD979T89KtGj6aENb9eX/dEaOmNPXLEzBEZjwUEnyAvTLeFkTxnYC9pds7sbtD32Gp+YD+J5Vi8VOI1BFvAdf61q5NiTIzO3FiSR05WHgOHqoHtCQvJlHAVh2T76eWeu0GlUEov9sbBoWbMxrpikbPHIoJKnIwHzHsCfqsEbyDdasxqALVK1XWw/Z8RUxiMeenSqcbNEbi5X5S6n1qOo++izVEwrQi8bMLD5CjlDAMuoPCp1XXB5TdGKk8RxB8SD76md51Q+oj8TQUeOh2tUQ1cSZOie1v0pBpOifab/TU4DB2BpE1y3knzU+0f9NLfP8AMX7f6rUgdloXtrDkrmUXeMlh1YaZk+sAbeIFXmlfkoB8WH4C9PFGbG5uTqT+nhwqOW5DQP2XjypVlYWuHRjwvY2v4Mpsa3OHmXEorRHI8egFtY9BdHUcVPG4OuhBrz1sJu5Gj+SbyJ5E99endYgjwcdKu4XaRRgbsGUWDqbMB0PJh4G9DeP0KazReKXew+bqbobWeMfHoVsbZwbo3rHD12rni8WDJhHVh+2K+qSCYf8AkEHrodgO2DGwcb0AcVsj/WQmzeojyrjt3FYd494hEcglgZVN4m0nTNfNdHNr8vbVVBN7GBbTZVtOIdxcnx0Z65k+0rAWPmBQnHgieXQi5DgHiM6q3LoSwommFCMN60jBCpF0UKWzgLcrqSCb8hQ7H/umFtUaPQ5heJtAG+VYMwudTl8Klx4YYZbSzxavzsGuyDay/U/PSp+x5Hxv1PzU1aFC/toX1v15ensjSUO2+hOGlA+afYNT916I1F1uLHW9MSjxJoVjLhkmecGgwitMfHX21qdp9l8RGTuVWVLmwzBXAvwsdGtw4jS1Z9sBJGS00ci+JU5R9dbr99Y3cTi90ex0uohJNqS3XLO50FNI4AJPKm4+jr48uHWlDh3f0AX/AJFLDT6R7v3ipR1nZCG8mUmEjniVHhz8yaQwsg4OfI2P3UYj7OYlvk2/maNeV+AvapjsxiOWUnwkX3ZOHjVsMo+0KVtlAfPKPkq3kSP1FP8ACZOcXsYfpRb+7OIHS/hIv+njUD2ZxPQcv3ifp0ow/IPG6fzX+wcMW3OJ/av61NcSeaOPs/6quHsxieIHIfLj9fE9K5nYOMHyGPriP5qHknxVD/yX8lf4WPmv9k/hTHFD5r/YNTfZ2LXjC3/bOv2SapvtEqbMo043JWxte3eHHWo3OkbK5fLJP1LcOZjcjKLWANr8SSTbTppXeqUe0k+VdfMXHtF6tIwYXUgjqNfdUZLyi1zK+0YSVDIAZEOZB87iCn11LL66jHEkqB14MAQfP8atldKHxusEjKxAR7yJxsGuN4g9ZzgfSbpUrlgom4Syjm2EysOVyBe/DW1Xtr4Uth5gNQY3NiBbRSbX48RSMayLoQQef4+YIrpDibgxyWzHTwfqR0Nrm1K3qeVKJN7c0Xtn7RZADHdkYXMZJsQbeiTqhtw1trqOYLbSjRoBJGBkDpIpHGznJJmHyTdibfRNZvZcTLHGp0O7QEcRcLY0a2RZt5h2tlmRsvg9jcDzHe81JpiEuLMWYmpoUMWw2aDHY397/wBP7s9Kodi5LiQm9yI+PWzXpVoUZ7tGXrN7pP8AXsjUUqVKmxMYiostToftraYgiLcWOij5za29XM+FVlJRWWWjFyeFzMLtjBbqWREsVDhlX0RYkNuzbgOI8j4Ubw+0N+FMbMgBCOgAuhYacB3VGhDC414UALEkkkkk3JPMnUmn7Lo3wtowbCVSrHmMt3uPG1x678rVkVScpteZ6DU6fNPE3vFfyaD4MWFlDnRLNvGDZS5AaQ8GPdv5G1VsdjsPFeNs0rAAFFscuXUXIyhNdbX58Kudqp2gBMSm7osaEfuyubX1Kxt41hxhTbvNYdNAK73fDLCFdDo/ELik8INS9rbXywxLqWu7ZjcixNgBrYAHWqj9rsQTdTGP5Yjr9pjQv4VEvoAv/KL/AHnT76b+0W5Iq+Z19gH40u35s3odm0JfJn9hBu1OLPy29UcQH30w7UYz57HzSL8LUObGSc2UeSj8b1D4Q/8AE/yp+lCZ38BT9iCx7W4wDUj1xD291+Ipoe2sy5syRsGYscyutr2B5kcAKGDGyjmp81P4H8Kmm0vnp611+42PsvU8RT+nUfYvRl9tv4eT08LlvxaFwPXbQULxzxBg2HaUcb51sR610YedWRh4pQShseoNiPMcR5Gh+IgZPS1HUfjRxHWjTVQl8Lkvw3sE8DtDOMp0YdOY6j9KjtbCmRBl9NCHT+YAgeoglT4MTyoSJCCCDYjUH+uVHcDjRIt+BGjDoeY/rrUJnS6rh3XIG7PxQBVhfJJyPI3tqORBupq/jUuP60IPH21TlwuWVk+TLdk+jIAM49Ys4+vV4y5ola2pA9ttfvqWjnGfE0+vJj4KcuRyI4kcLcLUSZytnXUoQ46kqb29YuPXQzZDav6vxomrW+6uDfCxfURTbj0NJ2RkBacrqpe6nqpaS1Kn7HH9r9T81PWvRvWmeT1S4bXH9eyNJSpUqZFBUC7W4ItCGGpQ3I+iRZvZx9VHa5zuFUk8ACT5AVSyKlFpnSqbhNSXQ82k5e/lb/ap7ElEeLjY6AkKfrhl95X21DEhXYlbopvZBoADr7aoYrD5RcE/iOhv10rFrlwTTPXcHewcH1Qc7bbXG8I5RAC3VmsT+Ue2se5L6vr0X5I8hz86L4nDPiYpZWa5Vlubcz3g1hyuOFBonuDyINj4EcbeHOu1rcpcQz2bVCurgXzLZ/snlpwtMppgdTXI1B7CkR4UqVqgBEU4FK1IVIDBdbglW6jn4HqKt4bE5jkkAzHgeTDnboeoqoppmFx0N7g9D1oRznDiI43Cbs3Hon/L/wCqhg58kgvwNlbp4H8PXRZGEsYJt3hqPG2v33oM+AfL84HNw4rZyutzy7uvuqW0uZWFilHhmG8bh86aWDAhkPIOpuPUTcHqGI51DBShoARzvoeKnMcynxBuD4iuuGkui9ba+BGjA+uqbjdu6/Jluw8JAO8PrLZvNWq3QRxiSwXdjjuHxb3AUQNqpbJjtH5kn77e4CryrS0uZzs+dmk7Gn9t9T81PTdjf331PzUq2tP9NHlNb9eXp7I0tKlTZhw6fdTAmPXHGQZ0ZOGZSPaCK6lqeoazsCeNzzvG4FoWySLY8jxDDwPPTiOVD9oj4s2HT316VtDZ6zIVYceB5qeRHiK86xsNldDxXMp81v8ApWPqKO6aa5M9PoNX32OLmgh2AVZVxEba5glx9sfpWZ7RbO+DTsAbgWPmtjYjobfiKJ9h3ZZS6k33bkrycK0WlvW2v60R7XYJZonkUHOjM2cKSClx3XPgrggH5rUw8SrX4DxHhu0ZZ+V8/wDRj+dxwIFRU95vV/XuqpHiQhszoF6F14/RF7+31V0j2inycz665EdtfMC1K4PTOcV1LYFPVU4xjwhf6xRfzE/dTBpjyjXzZn+4BffRgr3ifLJbvUJHsP658K4GCQ8ZbfyIo+9i1R/s6/pPK3QFyPXZMtGEHFLyLTGw10HjpVZ9pRDjInkDc+wa1EbPivpGpPMkZvaWvVjRRpYDw0tRsT8b8iOz9qgOQqyspGYBUIAN7GxfKLG/X31YlxMwuBAQGYEZ3jXja693PYki4qOAxAV7sDc2UdEvqA2vE/dcCi7oCCCAQeIPPzqcKXNCV0HndnLBRta7WBJubEkXIF7EgX1BPDnSxp7n9f1zNPApUlTwHonn5Hrbr41DaL92p5BBfEi5s4fFL5e+u9jTQiyKOGgroDS7WWKyeW2aLsZ+++p+elUux5/a/U/PSrYoaVaPL6368vT2Ro5GsCbX8BzrzrauFxsC4jEKGBxUOZwpAbDypKu6UkuQx3TtGSunxannXokzkKSBmIBsLgXNtBc6C9YvaHbh9DHEyiINJOpyZhHGib/KxNi0buqldM1msRbVkSIT4PHuptv0LPjE0kTuLKxfDPYNYBLop4kZWFiNTscDvbNvShOY5cgYDLyvmPpcb20rKY3tyHhkaJWQCJ5o3IVxIsc4iVMl7hpWBUDjYjnoLWM7Y5cTDGqNkcQMXGQgjEloowO9mX4wa6cAfWAH9oPMANyIyee8ZlAFuIyqbm/LSvNcfFO00pMsa/GP6EZPOx1dz7q9UB0rzN3uxPUk+0k/jSGtlhI1uzI5lJ/gp7N2Ou9ytPMqmKW7K6whdY2veNBYX158BRYbDwxZd4iEA6h5GkLM+truzBhbeg3AuV0HCuOBy70ltFWGYsRY2uFXnoeNE2k4EFDqXIUKC6KVCu2YWDIBY6/Ja1L1tuIayK71mMxmy1hcqgXKPRKgDMp1U3Uc1Irgb1qO0OEV8OsijKYm3RGoDjNYFb62zG48GNZXenob+33VSfPB6js2/vqU+q2Yma3X2Gm3h5D26UpL+PqA/wB6jx+fVDSOljz+7h/7pFOp9Q/WuQt9P15qmvgx8jrb8akCarYWGlRdAQQeFSzU2aoA4zRgIbctfXcHj1uBR+KNnYIgzO+a2tgLaksbGwFwPMgc6CBhmXNYKO+xNgAF6kkD0iKtYfHSSyZYBYS5EEzZkULvGzlQO+92UcLAiNhmpvT0uyWGYva2sWmrynv09QhntmB0KkqwuO4ymxBPDprzuKr7THdFU8HhhJK0khMpc70ZhZBmZyCsdyo0y2vcjrVzaJ1XzHvrlNJcjpp3JqLlzxkKbvSpZKZWp81LdTiaTsYv7b6n56VP2NOs3/T/AD0q1aYZrR5jW/Xl6eyNKRQ0dnYSoDoJLPKwMgBI3shkZb/NuQLcO6OlE6VNiQNPZzDF85gjzZs2bKLhs+e46d/vfza8da4y9lcOcmWMJkkSQFAFuY5WmAP0d4zNb6RoxSoAa1eZMhDMOjMPYxH4V6aaw/aTZ5imLa5JDcdA1tV89L0jrYNxUl0NXsyxRscX1KGzcUI51ZjZWVoyTwUuQVJ+iWUDzYUUmwBDWK5rIGN41MZObNIAbFgzWvY8dLUEZbgX1H9ca64bHSxC0chAHAOA4HkT3gPXSELElgf1WklZLjiN2sxoVI4YwRe8rhm7y5gQq6cOLacO6PCsxn6qfuonjMHJJIzmRWZjc3X1WuDwAAFVjs2UckPrI94qXJNmzoYwoqUW9+bK96iZR4+w13ODl+Z7GQ+8imOEk/ht7U/1VGUP97DzRw3y9fuNSzKehpsTKY7Z1Zbmw9Elj0UKbsfAA1Wkkdzly7of4inOf5UPvY+qrJEd5Hkn/BaLAXuQBzJIUKL21ZtBroBxJ0F674HZWInbLHEY1Fs0swKgX1BWMd+S411yjxovsPYcUcUUhj3skihgzkFmd3ORLEHdqAqm6hbAPWswmGyrq2Z21dvnHkAvJQNAPE8yacqpi92eX1Xa17k414S5fkAR9jcHEu8mDTOouZJCeXJEUhVB5KBe/M1Vmn0kktZhGxUC1kaQbiFBbgFznTwNE+0GKG8RLMwUZjlFwHchY721vbNYWPpA9KqTYHKVU2DOxmK3vlWMFIlPjnZm6XU9LnWajTS5dWjy6c9XqlB7pPLBSR5ZQBwEYHqBsPdXPHnVfMe+rJUb1z0VV/8AJvcRVbaXI159n0OvdrHkFcwqV/P7qiAKQrgKmm7Gn9r9T89Kn7HD9r9T89PWzR9NHl9b9eXp7I0lKmJoDge2cDx7xrxR2Y55GjAGWUx2IVyQSwNrjWu4mH6VC4e1GFdc64iIrxzZha2cJfyzsFv1NTg20jTGIfNZg+ZCrGN8kq6HMGRioNwPS52NgAjXHE4VZFKuAVPEH+uNVZ+0GHRA7zxKhXOGZwFKkgZgToRdl1+kOtVpe1uFs2SeORlUNkR1zEMQF0JAFyVAJ6ioaySnjdAjHdkXXWI5xyDaN7eB89KES7OlX0o3H1WPuFq18PaWEyTxswQ4crnzlV0cDKwF75STYG1ibjjpRHD4lJBmRldbkXUgi4NiLjoQRSs9JCTytjQr7StgsNZPODEfmt9lv0qa4NzwSQ/Ub9K3WO23HG2S5eW191GC8mvAlR6C/SYgeNVzDiZvSYYaM/JQh5j5yHuR+Shj0YVTwUfM7vtWX2r+TEYlGjYBkkzN6KBSzt/KgGYjx4DmRTSbIxr8IXhXrZHlPkAxRPXmPhXouz9kxQg7tAC3pMSWd/F3YlnPmTVu1WWjgjm+07H0R5WuydyxJRlZtC8gYu312HDwFh4V2eEMLMAR0Nj93CvTZIwRYgEHiDw9lYrtFs1YZRkFlcEgDgCCL26A3GlLX6bgXEmO6TXd5Lgaw/wcOyUIylWdzuGYIrEFVWQEqwFrnQsupNracaM4lwiF20AHmfV1N7CgnZ1PjZiOSwr98p9xohtbBvIYwGyqCxY8+FlIFiCRdrA6Xyk3tatDTYlFZMfW5jOfCs77A/ZGFLSNM+UKjFib93Pbhc8VjSw8x4VTixBkd5Qti9goNwRGoOS/Qm7MfFrcqjtzaoYnDR/skID/AEyNcl+JAOrHmdDzvHDSWrnqr1bLC5Gh2V2fKqvvJc2VlBDurWzXzG3R/R466BbequG0o9K7YuLJIHLE705SDbu2Glj0H402LF1pBnpKnui3hxdQb8h7q6mOqmznvGvhcew1bF6XfMXksNo03Y7979T81PTdjf3v1PzU9bFDXdo8trfry9PZGjasps/sQYkCLMALnOVhjDygzGUq7kk21cC1iM1+VaylTAmZbB9i91ltKZAsU0WR1XLIkj51ViNRZuJ5+FV4+weZELysr7hYXC2Is4c4kBjxaV5Mxe3FEPhWxpUAY/8A/n6tnzzE5opY7hFWxlw8OHZtCb2jhTTrfXgBb2l2TabPeezPBDEx3a2LQymVJLX4Zma689Na0tK9AGPfsCC8bb4loZJJYyUF88uITEPvbEbwZksB3bA9QDRPZ3ZndQLDvnCqzsd2BEWEjlypZdV7zMboVPCgmL7QYiOR50VpY8RFOIIsrd2XDBjFcWuN8N59mMDUiqsfamaNmizghnlMczRSWcjDrKOJsc8rSoAvAQ5RqRYA3OC2dHCuWNFQcTl0uerHix8TrVmsRDt7HM2UrHGyneOrxtpEcLFLbNmtpKZIs+vC9u7rLGbfxyRh1SNzJFJOkYVsyxoGsjWcl3O8w2o6SeFAG1pVhou1cuYq8sccaylRP8HlZXQJEUuQcqZy09nJy9ytfjcaYwDu5JCTa0YBPPjcgAeJNAFqsx20H7Lzcfcp/CiB2niG9HCMv/6yxJ90ZkNBO1qYpo0YiBAr8jJIe8rD/DrhqFmtoa0kuG6LA2zMc0Usl7ZPiiwI1sc65geWXQ2561qcRiSoJHEA2152NqwL4OQyLmnIV1KNu40XgGYAZ8/EFx660ey9mrInfnxDupCuDM6C44G0WTRlAI48/Gu1ST08ZR/TF9RKUdXZF9d16mOwkvdBOlwP1P33ojgdoozZQ6lugYX9lCsVsKKGaSMxq2RiASMxynvIe9f5JWiGAULYABR4WHuFZktng93HM6oyWMYQTnwav3jmuoNgOXO4HAmqcT5kN7X1GnA25jzFj66sSSXyRg2aRlQa6KGYKzHgdAeHO4HOru1NhiFQ6sxUsA6vYkE6KwKgaXsCLW1BFudlW3HIh4uFdirfUE7KntmX1j3USvQrDHLN/Np/XrosbUnLnkau+bPmaPscb736n5qVT7HD9r9T3NTVqUwzWjyetf8Afl6eyNJSpUqaExU16evPO020McuORYzIp+O3EaAGKa0EbIZif8UyA3K5VUEdSAeh0qw8HbDFOVTdRpK0gQqQ7ZC02IjNxcE7tY45Sb95X4KCrVWxPbTHLCJTFEgyT5kZJLh8NDeXXPbK0yuin5tm14EA9BtVfGYKOVckqLItwbOoYXHA2PPxrJR9rMQsjJK0IAxMkGbdSKEAw7yRs3xhzZnyDS2gPW4ox9tJ5mhVgkOaRC1w6nKIUlVmuwAWQliEuWyqAQTmCgHoEsCspVgCGBBBGhBFiCOYtXNMEgZWCKCilFIA7qEqSo6C6rp9EUD2Vt2SaCZt7h96mpQq6DDaE5Z8z5jaxu1l9E6UJi7c4hkWQRIokRZYkIYtMrT7sRKwNhKEAc6ab1RaysaANlisEklg6hspuAdbHrXa4rzzEdr5sSsSIViE+RhMM2XCsJJPi8RqLhhGF0KkknUaU+B7aTPvJGyQ2WBcsu8ZYs6RSNKyhgxW8jLmKgeh3h3wAD0Oh238IZIHA4gZh5qc34WqvHtxiqiON8QSineRKqQtcXuryPlKnopYipf82/8ABgH1pm/Iqn7VVkuJYLRk4SUl0MLNDmAsbHRlPQjUG3PX8aSbcSErIWVHF1aNiAX1uyAHvHqp8RyNqfanZ/JM6SSSuL3AzZFIbX0Ysul7ixJ4VXTCrB340VQB3woAuvNtOJXU63uLjpZbRXqmbpnyf+mP9p6R6mtaiv5ks/tHHtTiA8kc8UUzxyAKzsu6W4BZCu8szXW4OnyRYnhVbC4uQMLJEB9LPKx8PkIPPKa1mFwfwjByIOBZjE3iMjqR9HOWHkSKx0BPMWPToeYPiDcVOpTrntg0OyGtZRw2N7b4zhY9AwU3l7kBm4EBRk1uMoAFrMA3jarmIx0k0diRlljTu6d1muoZTa+k8duPAjhzoYZqsGO8Iy+lG8senEbz4+I/a0rpoWpzcZdRXturua1OvbhYMxhuFddL2byvY2otDqoPXX21RxcV84HC+ZR0WQCVR6g9vq102ZJeO3NTb1akVmXQ4ZY8jejNW0QsRsuxo/bfU9zUqbsaf231Pc1KtCiSVaPLa368vT2RpaVKlTImKlSpUAKuWKwqyIyOoZGBDKdQwPEEV1pUAKmIp644vPkbd5c9u7nvlB8ba28qAK0mxIWSRGQMstxIGLHOCScpufR1bujTU13w2z0jLFFC52ztbmxABbzsBWe2Z2olZVaVUYySTRxpECHZoHnD3ztly5Ir3uNTbXSpYft9BJlMSTSh8wQogOcpEJWUXYWIDKutu8SORsAG8LsmKNnZEVTIbvbQMepHC9d8Rhg6kG+osSrMpt4MpDD1Gs9/fyA3yCRhllcNYBXWG4Zlu12GZWXQEi17AEGuuE7XIxiQh2d2jjLKtkEskAxGXVri0Xe15EC5OlAB3D4dUUKoAVRYAcAK6U2aqc+24E9OeJf5pEHvNAATtjhrGN+t0P8A5D77+2s41ueo8fdR7tT2iw7QgLIHIdbZFd+dtMinrWVbaoPoxzt5RMv3yZaydTFqzKPQaCxOpJ/kN7B27ljSORWtGd0ZCb+icqkjkMuUX9drUC7R4Xd4t7cHtIB0z3Df51c+uq0uMluyrh3tLZbO8S5XbuA6Oe6SVvzFhbiau9tFxJ3MjRQpa8Z+Ndzc94XtGLaq3P5RrRt4J0xlHn1Euzp26fXONi2bwv0yvh3opsogy7thdJ1ykXI78ffQgjgbZ/YKzeCMt+8Uy9FVrnp3i34UX3hC5h6SEOvmhDW9diPXSVcuGSaPQ6+nvapJoL9oMCI3jKiytHu/IxXK69SjMPq0D2ccspXr/X61rtvpvMKXXXIFmHio1PtjL1kMSMkit0NTqY/FkT7KnxUuvyNx2OXSXzT3NSqXZA6S+a+401M0xXdrJha3Pfy9PZGjpUqVMCgqVKlQAqVKlQAqVKlQAAx3ZCJokSMvCY5HlR1JZleQOJPTJuGzvcX+UbWp5uyMIUmIbmQKQjx3AiZoxHnWPNlvlVOOhyLe9qVKgCOA7FwRi2rKq7tFzMAsNv2LWPxqhs7Xe571qsYbslhoyhRCDGVZe/J6SrkDnvd5sndJNyRodKVKgC7jNlQy5d7FHJl4Z1VreWYVPD7Oij9CNE/lVV9wpUqAI7S2eJoyhJAJBuLX0IPOgx7Gp/Ef2L+lNSrnKuMt2jtXfZXtF4OU/YaNlK7xxccgmnQjTiCAa67R7LNOmSSckEq1xGt7qwbQknnp5UqVEIRUdkRO+yU0290Uk/4dIOE8n2U/Su6dhwvCdvWiUqVR3UPIZlr9Q9nP2LsGwHjiWITAoq5ReMElbWsbML6e4UNfsCCoBnbQAegvl1pUqtKEXs0catRbU+KDwwzsvZYw4IzF81tSAPRFuXnSpUq6wrhwrYzdRqLHY2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4" name="Picture 4" descr="http://2.bp.blogspot.com/-0J5AtAVjp9E/UF8QIMGOz-I/AAAAAAAAAFY/t7OGT1Pye80/s1600/mo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643470" cy="6268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el-GR" dirty="0"/>
              <a:t>Λ</a:t>
            </a:r>
            <a:r>
              <a:rPr lang="el-GR" dirty="0" smtClean="0"/>
              <a:t>οιμώξεις ανώτερου αναπνευστικού </a:t>
            </a:r>
          </a:p>
          <a:p>
            <a:pPr lvl="1" algn="ctr">
              <a:buNone/>
            </a:pPr>
            <a:r>
              <a:rPr lang="el-GR" sz="1000" dirty="0" smtClean="0">
                <a:latin typeface="Bookman Old Style" pitchFamily="18" charset="0"/>
              </a:rPr>
              <a:t>·</a:t>
            </a:r>
            <a:r>
              <a:rPr lang="el-GR" sz="700" dirty="0" smtClean="0">
                <a:latin typeface="Bookman Old Style" pitchFamily="18" charset="0"/>
              </a:rPr>
              <a:t>     </a:t>
            </a:r>
            <a:endParaRPr lang="el-GR" sz="700" dirty="0" smtClean="0">
              <a:latin typeface="Bookman Old Style" pitchFamily="18" charset="0"/>
            </a:endParaRPr>
          </a:p>
          <a:p>
            <a:pPr lvl="1" algn="ctr">
              <a:buNone/>
            </a:pPr>
            <a:r>
              <a:rPr lang="el-GR" sz="700" dirty="0" smtClean="0">
                <a:latin typeface="Bookman Old Style" pitchFamily="18" charset="0"/>
              </a:rPr>
              <a:t>    </a:t>
            </a:r>
            <a:r>
              <a:rPr lang="el-GR" dirty="0" smtClean="0">
                <a:latin typeface="Bookman Old Style" pitchFamily="18" charset="0"/>
              </a:rPr>
              <a:t>Ρινίτιδα</a:t>
            </a:r>
            <a:r>
              <a:rPr lang="el-GR" sz="800" dirty="0" smtClean="0">
                <a:latin typeface="Bookman Old Style" pitchFamily="18" charset="0"/>
              </a:rPr>
              <a:t>         </a:t>
            </a:r>
            <a:r>
              <a:rPr lang="el-GR" dirty="0" smtClean="0">
                <a:latin typeface="Bookman Old Style" pitchFamily="18" charset="0"/>
              </a:rPr>
              <a:t>Ωτίτιδα </a:t>
            </a:r>
          </a:p>
          <a:p>
            <a:pPr lvl="1" algn="ctr">
              <a:buNone/>
            </a:pPr>
            <a:r>
              <a:rPr lang="el-GR" sz="1000" dirty="0" smtClean="0">
                <a:latin typeface="Bookman Old Style" pitchFamily="18" charset="0"/>
              </a:rPr>
              <a:t>·</a:t>
            </a:r>
            <a:r>
              <a:rPr lang="el-GR" sz="700" dirty="0" smtClean="0">
                <a:latin typeface="Bookman Old Style" pitchFamily="18" charset="0"/>
              </a:rPr>
              <a:t>         </a:t>
            </a:r>
            <a:r>
              <a:rPr lang="el-GR" dirty="0" smtClean="0">
                <a:latin typeface="Bookman Old Style" pitchFamily="18" charset="0"/>
              </a:rPr>
              <a:t>Φαρυγγίτιδα ή αμυγδαλίτιδα </a:t>
            </a:r>
          </a:p>
          <a:p>
            <a:pPr lvl="1" algn="ctr">
              <a:buNone/>
            </a:pPr>
            <a:r>
              <a:rPr lang="el-GR" sz="1000" dirty="0" smtClean="0">
                <a:latin typeface="Bookman Old Style" pitchFamily="18" charset="0"/>
              </a:rPr>
              <a:t>·</a:t>
            </a:r>
            <a:r>
              <a:rPr lang="el-GR" sz="700" dirty="0" smtClean="0">
                <a:latin typeface="Bookman Old Style" pitchFamily="18" charset="0"/>
              </a:rPr>
              <a:t>         </a:t>
            </a:r>
            <a:r>
              <a:rPr lang="el-GR" dirty="0" err="1" smtClean="0">
                <a:latin typeface="Bookman Old Style" pitchFamily="18" charset="0"/>
              </a:rPr>
              <a:t>Παραρρινοκολπίτιδα</a:t>
            </a: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 lvl="0" algn="ctr">
              <a:buNone/>
            </a:pPr>
            <a:endParaRPr lang="el-GR" sz="700" dirty="0"/>
          </a:p>
          <a:p>
            <a:pPr lvl="0" algn="ctr">
              <a:buNone/>
            </a:pPr>
            <a:endParaRPr lang="el-GR" sz="700" dirty="0" smtClean="0"/>
          </a:p>
          <a:p>
            <a:pPr lvl="0" algn="ctr">
              <a:buNone/>
            </a:pPr>
            <a:endParaRPr lang="el-GR" dirty="0" smtClean="0"/>
          </a:p>
          <a:p>
            <a:pPr lvl="0" algn="ctr">
              <a:buNone/>
            </a:pPr>
            <a:r>
              <a:rPr lang="el-GR" dirty="0" smtClean="0"/>
              <a:t>Λοιμώξεις κατώτερου αναπνευστικού </a:t>
            </a:r>
          </a:p>
          <a:p>
            <a:pPr lvl="0" algn="ctr">
              <a:buNone/>
            </a:pPr>
            <a:r>
              <a:rPr lang="el-GR" dirty="0" smtClean="0"/>
              <a:t> </a:t>
            </a:r>
          </a:p>
          <a:p>
            <a:pPr lvl="1" algn="ctr">
              <a:buNone/>
            </a:pPr>
            <a:r>
              <a:rPr lang="el-GR" sz="700" dirty="0" smtClean="0"/>
              <a:t>     </a:t>
            </a:r>
            <a:r>
              <a:rPr lang="el-GR" sz="700" dirty="0" smtClean="0"/>
              <a:t> </a:t>
            </a:r>
            <a:r>
              <a:rPr lang="el-GR" dirty="0" smtClean="0">
                <a:latin typeface="Bookman Old Style" pitchFamily="18" charset="0"/>
              </a:rPr>
              <a:t>   </a:t>
            </a:r>
            <a:r>
              <a:rPr lang="el-GR" dirty="0" err="1" smtClean="0">
                <a:latin typeface="Bookman Old Style" pitchFamily="18" charset="0"/>
              </a:rPr>
              <a:t>Επιγλωττίτιδα</a:t>
            </a:r>
            <a:r>
              <a:rPr lang="el-GR" dirty="0" smtClean="0">
                <a:latin typeface="Bookman Old Style" pitchFamily="18" charset="0"/>
              </a:rPr>
              <a:t> </a:t>
            </a:r>
          </a:p>
          <a:p>
            <a:pPr lvl="1" algn="ctr">
              <a:buNone/>
            </a:pP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Λαρυγγίτιδα </a:t>
            </a:r>
            <a:endParaRPr lang="el-GR" dirty="0" smtClean="0">
              <a:latin typeface="Bookman Old Style" pitchFamily="18" charset="0"/>
            </a:endParaRPr>
          </a:p>
          <a:p>
            <a:pPr lvl="1" algn="ctr">
              <a:buNone/>
            </a:pPr>
            <a:r>
              <a:rPr lang="el-GR" dirty="0" smtClean="0">
                <a:latin typeface="Bookman Old Style" pitchFamily="18" charset="0"/>
              </a:rPr>
              <a:t>      Τραχειοβρογχίτιδα  ή Βρογχίτιδα</a:t>
            </a:r>
          </a:p>
          <a:p>
            <a:pPr lvl="1" algn="ctr">
              <a:buNone/>
            </a:pPr>
            <a:r>
              <a:rPr lang="el-GR" dirty="0" smtClean="0">
                <a:latin typeface="Bookman Old Style" pitchFamily="18" charset="0"/>
              </a:rPr>
              <a:t>Βρογχικό άσθμα</a:t>
            </a:r>
            <a:endParaRPr lang="el-GR" dirty="0" smtClean="0">
              <a:latin typeface="Bookman Old Style" pitchFamily="18" charset="0"/>
            </a:endParaRPr>
          </a:p>
          <a:p>
            <a:pPr lvl="1" algn="ctr">
              <a:buNone/>
            </a:pPr>
            <a:r>
              <a:rPr lang="el-GR" dirty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  Πνευμονία</a:t>
            </a:r>
            <a:r>
              <a:rPr lang="el-GR" dirty="0" smtClean="0"/>
              <a:t> </a:t>
            </a:r>
          </a:p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λοιμώξεις του αναπνευστικού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Οφείλονται 	είτε σε ιούς</a:t>
            </a:r>
          </a:p>
          <a:p>
            <a:pPr>
              <a:buNone/>
            </a:pPr>
            <a:r>
              <a:rPr lang="el-GR" dirty="0" smtClean="0"/>
              <a:t>		</a:t>
            </a:r>
            <a:r>
              <a:rPr lang="el-GR" dirty="0" smtClean="0"/>
              <a:t>		είτε σε μικρόβια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Θεραπεία  	συμπτωματική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/>
              <a:t>			</a:t>
            </a:r>
            <a:r>
              <a:rPr lang="el-GR" dirty="0" err="1" smtClean="0"/>
              <a:t>αντιβιωτικά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0.gstatic.com/images?q=tbn:ANd9GcQi_qtypIBM98dtJvnVVbLY-3iLJiEyLdiJeW52JMhMmYAazz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3116"/>
            <a:ext cx="2152650" cy="2124075"/>
          </a:xfrm>
          <a:prstGeom prst="rect">
            <a:avLst/>
          </a:prstGeom>
          <a:noFill/>
        </p:spPr>
      </p:pic>
      <p:pic>
        <p:nvPicPr>
          <p:cNvPr id="20484" name="Picture 4" descr="http://4.bp.blogspot.com/_7zTFIcAEJWE/TTxwkV_jX4I/AAAAAAAAC84/Zquk7WdY360/s1600/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2619375" cy="1743076"/>
          </a:xfrm>
          <a:prstGeom prst="rect">
            <a:avLst/>
          </a:prstGeom>
          <a:noFill/>
        </p:spPr>
      </p:pic>
      <p:pic>
        <p:nvPicPr>
          <p:cNvPr id="20486" name="Picture 6" descr="https://encrypted-tbn0.gstatic.com/images?q=tbn:ANd9GcSWZjeVL30ZrEPVZmkCQ-0qnfbEwVWqDK1GjZDniyfRhKxbDuNhs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000637"/>
            <a:ext cx="2571768" cy="1543062"/>
          </a:xfrm>
          <a:prstGeom prst="rect">
            <a:avLst/>
          </a:prstGeom>
          <a:noFill/>
        </p:spPr>
      </p:pic>
      <p:pic>
        <p:nvPicPr>
          <p:cNvPr id="20488" name="Picture 8" descr="http://www.entertv.gr/wp-content/uploads/2012/10/allergi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85728"/>
            <a:ext cx="2643206" cy="1757861"/>
          </a:xfrm>
          <a:prstGeom prst="rect">
            <a:avLst/>
          </a:prstGeom>
          <a:noFill/>
        </p:spPr>
      </p:pic>
      <p:pic>
        <p:nvPicPr>
          <p:cNvPr id="20490" name="Picture 10" descr="http://instatich.doldigital.net/vomiting_child.limghandler.jpg?i=aT1maWxlcyUyZjElMmZtZWRpYSUyZjIwMTIlMmYxMCUyZjE2JTJmdm9taXRpbmdfY2hpbGQuanBnJnc9NTAwJmg9MCZzdD10cnVlJmJnPTE2Nzc3MjE1JmNyPWZhbHNlJmF0PTQ%3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9073" y="2428868"/>
            <a:ext cx="2584927" cy="1571636"/>
          </a:xfrm>
          <a:prstGeom prst="rect">
            <a:avLst/>
          </a:prstGeom>
          <a:noFill/>
        </p:spPr>
      </p:pic>
      <p:sp>
        <p:nvSpPr>
          <p:cNvPr id="20492" name="AutoShape 12" descr="data:image/jpeg;base64,/9j/4AAQSkZJRgABAQAAAQABAAD/2wCEAAkGBhISERUUExQVFBQVFRQYGBYVFRQVFhcXFhQVFBUVFBYXHCYeGBkjGRQUHy8gJCcpLCwsFR4xNTAqNSYrLCkBCQoKDgwOGg8PGikkHCApLSkpKSwpKSkpKSwsKSksKSksKSwpKSkpKSkpLCkpLCkpLCksLCksLCktKSkpLCwpLP/AABEIAKsA8AMBIgACEQEDEQH/xAAbAAABBQEBAAAAAAAAAAAAAAAFAQIDBAYAB//EAD0QAAEDAgQDBQUGBgEFAQAAAAEAAhEDIQQSMUEFUWEGInGBkRMyobHBI1Ji0eHwBxQVM0JyQySCosLxFv/EABoBAAIDAQEAAAAAAAAAAAAAAAIDAAEEBQb/xAArEQACAgEEAQIGAgMBAAAAAAAAAQIRAwQSITFBBTITIkJRYXEU0YGh8SP/2gAMAwEAAhEDEQA/ANpjKsEDmrFEqHG0QS3oVLQKpJIpuwjRVlqrUVZaUZQq5cuUIclSLlCCrkiVQhyrcQH2b/8AU/JTlwUGJeC0gnUKnJLslN9HnnZkf9U0m8z6QvQSUBpYejROdrZI3ufibJKnH3bAAeE/O3xQZNRFvgvHgkkH2lSFY89qiD+gPwBRDC9o21BEEeIIS45FJjJY5RQSx+JhtkKZUdc5ojUkqTEVRGqBY7C+1blJcL7fVbVGWx7DHuTmlIn4ni6dWmGMry4G78pcLHmhVLEn2wptlwiZEkf/AFGMMKdGkabd2kl1okDQLN8MfUD3WgEE6xG0hcpboy3V0dZtODj4D/sSDF1rOFe4JKyWDqEslxmIWj4TX7oXTll+Lj3UcmEFiyUEykSlIlo0GW7Zsk0/3uov4dgA1wPvD6p/beplNHqSFD/Dic1edZH1Tn7BK95uISEJ0LkocRwmEKUhNIUICq4uPP5JlAp1Sq2xkb/JR4dyCyBSgVZaVVoFWWokUPSLlysgsrpSLlCCymPeucVXqVEqc6DirIq9a8BVfZFx+8f/ABHiN1KGZrmzR8VXqYwmze6znz/NYpO3yaUq6Er4du5Lj+ECfKbN+aHYvkyk2ebzm83SiHtiRaw5m/pz8lXqMJENmNzufE7BU39g0jMcQxZp+8/M46NYIAQ6lxOtIMgDrK02J4W0TIl+w2HU9eiEu4V3iXOgDYXPppP7hLt3YdcF/C8QFQQ4RG/yTOKYtzKRawd5xEnW3TmlpOAbDRA639SiDaTTlEAkXErdh1LfySMebTr3IylerWADp1JEEQAPzRXsZjGO9oyteo8xcf4xAhEK3EHSWPpNsdRMFUh/dY+iARMPJFgByKfuintbt/YRDHJ82TNo5C9vJ0fVGOF1LwhFTFB5LgZBcTPhZEsAZIIWhQ24qM8pXlNG0rk2mbBPCzo1GV7cuj2X+1vFQfw9H2uIHUfVW+27QW07f5HyVTsC8HEYiBA7sepTvoFfWblclXJQ0aUwhSEJhUIY2mUTw7kKpm6JYcpMWEwthyrbVSw6uNTUAPlcuXKyHLpSOcmgoW6LSGVXKoSScoU1WoFCzEBrXO3+ayTlyaIor8UxV8jdtf35fBCQ8vMky3bYHr0HVEHshhJu51/En8ohQ0cKSRaflbn0HLcrM+WaEqQ/DgkgXJOgHLpyV18MEDXeNugTaNGJAP8As46nx6dEucbWA3P0G6MqmVKmEcRr7Mbxd0byTuguKpAnLTGm94HUcz1RPGY5pOQGeg+saeAXVaLabJd7ztBuf38ELQS4AL5BE+6yYGkny6q7w6qdXWJMnoNI9Ew0puR5chyVUOOZvMuS/IdcBHG8DfWcZqEN2bMA+iH4LgzvZu71g8iJsinGXVTQa+i6HA33seiF4d+IawgNL8x7wAgzzldLE5KpwRjdP5G+zqNIUz7ORIWi4VTk9FlH8LxDnB1Oi+bSSd1sOA4Gs0TVgE7ArVHK5Y3fZmy6dY8irmwu1sWSrnLkqITRnO239umeT/ohn8Pak4mv4D5lEe3U+xZH3wqHYiP5ytH3B6ynfQJ+s3oSpAlSxw1NKeU0qEMPh2lxgAk9BKJ0AQYIgo1h6IowwCAR725PVD8TRIf4pWzaW3Zbw6uNKpYdXGpi6BHyuXLlZRxCje5SKrxB0NtqbIMnCsOPLoq4ysNBqq7WT4D5qRtKNddv1SOYXGPgFzJOzdFD6Tc5nQW9B+wpy2G/daLklQYnGspAFx3AAF79SgnHKz3NLs/Lu/46/VXuUf2MjFyG8X48Xh1OiYyxLtjfmEOayq+zqkA7C7j4AaK1hOGGA0AAanKLSbmOd90Vw/C4bbu9QBKBbnyOaiuCjhgygBABedGnTxcd/BWaNIulzyXOPL4ASpKXCGgye8eqsPrBugumJUKfL4KmIoADS/Ll4obVwuV2lz+5Rdpkyb/vRJigGDM73j7reSHb5LfVCYeplDWHaJ87fqi1Lh4Gt1mg8hwn3iZPjI+G3ktc3Ra8DtNGHNGmmKxoGlk7Mmrk+hNipEqRWijP9tKc0B/sCg/YmmG46qBMGnN/EI32yn+XtfvBBOxuIzY58j/i+Fk5e0U/cehApUgSpY0QpCnFNKhBmKpFzbahUMTTkA7hEnOhp8FVxdO1kckCiGiFZaq+HcCFOEBbJEqaClBVkFCZXpZgQnrqlGbaHXx8VT6LirYBxGNy6i4UDKjnC5gb32VrilGNkAxnE9W6Lj5OGdWCtDeNYoVCGt0BVrAF5IzARET08OaFYOqHPjz/ADWnwlMQEME2Nfyot0KIAspiQFEHwo6lVaRNWLXxACo1nbqlxWqQ0kG8EjyQPh/aRtbuzDhqNwVTkPhhs0f9RDfdEu+qY50d993nQcvBC8HXMknbc/OVYp4+kRnNRp/ESI8uaFXLoPJCMOy1w7Bl9XMdvhyC1IWCq9qWg5aVRrb66kojhP5t5BdVLW+Ak+AT3PHpobskkjk5ZPLOoI1i6UJpBwM53G1pMjxXNF5mTG64mf1+Ea+FGzTj0TfvdBcFdmQatTJGp8QYQrEcJedKtTzNlq0freDMv/R7WKy6ScPbyFO1hH8ud7iyAdlWgY8QNaJ+YQni1Y0X+zqGo4gAyJcPVXexOK9pjQbmKbgJEWsu7DLjnH5JJmGpbuUemJyaE5QMRNKekVkIqru6PFJVu1I7YHZNdomMBA2jVyuRFrkIri8ohgHSPBLGNcFkJU3FPDI1M/JMzZoDd9zyVlRi26J2DRTARJJVHE41tKN/DVUqXGczmtyiC6Nz6qrRshpZNbkuAni6bXi/hPI7eIWL49w/KTaD+9FssQLAD15KHE4Fj2ZD+viFmzYVNWuy8U9rpnmDcWGPY6bZsp87fMLZYHFSFju3HZupSBdT8fwmNxyPRWOz/F89Jp3i/ORrKwRTh2bOJmyfiAENxfFQCGi7nGA0RKGY3ikDmnMwjiDSJh4OZrw0yeo3jaOXirlO+jRDElyzq1V7y5paAWi8mZ37saqnwrhWd4IABMxmBHkfiiTWEtl1qjLQNiPeE7g7K5w2qJznQWFue8qo9h5Xti2h+N7LsqTL3NaYGUGRZUP/AMPht3lSdp+01TDsFRjA9gPekxEq9gHMxGH9q0GS2QJ0sgzvOleGq/N/2cyO2XvuyjheA4ai/M25GjiARPRaLB0cwk6fPwWVwLc9YNBsNVp8VjmUmjM5rASGtkxc6BcrS6Z6rI82Xmul4s0ZGscdkfJapAF5tYJjoyOPXVVsfgqz6DmUqgp1HFvfyzF5NuoVxmFHs8jjmtcxEm1x5hal6fKUOVy1K/2/6F/FVlalTDnBsxKixHD8jidT94nQcgEQpUXCoDbLlI6zsqvaPFllMkajT4LnZfS1h00r918P8Do5m50irhDTeSHuBBtBEfNEuHcGo0zmptAMRIQLDY+nXEZSDrex8QUe4cGlo1BFjcpvo+eUZvDSv89i9XjTW4JJU0FcSvYeOTkiyklNL1BULuarcSjqxJKq1sSQpatSENrVJKdJ0BFHVLhT8PrRPgqlR8AJrK2WT0PyS7HUGqJDgHnUgADpzTXAPqNOzb67qChVBp03N0LGx4ZQUzD48NaS78I9f2EaaDSf0lzF4Vr4a4Zo0sR4ydFFhsLTaTlbpFzz5SrdN9k4vQMcsslHamQFpJvYclzsQ0ETr9FHisTkkm7cs21ncIJiKGbEmoXEBrAcvhoD5qm6BjDd2H8VRbUYWkBwI0Oh/I9V5b2i4O/A1HVaYLqLtRu0nn9DoV6jh8QHNHOJVXivB2VmkG0ggxoQRdrhyS541NB457WeN4jtMx7RlzTaZAgTz5lbTDYwmjTqQZa0Ekg3boRHx8kPwvYinhjVe7vsZkeydcrQc4I3I18lIeKipcfDQ9Fgyx2cI6mG5u2EapzEO1nWPKCfioji8pIvAPxQ/i2OdSpAtAGY5TvlEfoh9KpUIlxtsRpf6pUeOSamaVQQR4pXZVYWG4OoOnirODx7sgoUYAiOQjmSquBo0SPtD8YUHEsbTD4paRB5eCzapyceH/sxwpug1wCkKdVwzBxj3gjvEeGUcQGCq3MKbw9tyO83SY1WI4Xj3NcDtMQB8t1tcHg61QSGlo5ut81o0N7KorOrfYQ/mI3XUsXN9OSWnwZrR9rUzdBYKU46kyzGj0+pXS2vyLjjb6Qhxaz/AGp4i004tO19t0fZxBzpiBY/JZrjOExFenqyW3DcgG0EZtVzPUM8MUdrfuHQxOMrKnA8ax0EWgXB2ttzC0vCsU1zrGfNYnh+AzOyscDUGoB9QthwfhT2XdlB6FcjHh/i6iOSf/LDyTWSDiaDMuCZmXMqg6EGORlenhljPmLs5uxrwPhNcllRPepmntjZIK2Calfmo2phMrpWxuxCVHYh1gh/EKv2T/BXMWe6hmLfNN3gVQ0TsFxYVqLqLjFSk5wb+JoNh5aea0OFoB8B0nIfC/IrzHgdF9Go5/uudULmciAcsed16Nw7jbHd5xgkQW75hc2HQobXkdyug8wg+SbXsJVKnj6Qmz7mT3HfkocRi2u9yqGnYPkDkSZg7q1JPyTa7ANfilVtQ5s0AxfYzortTGjPVcTaG+dpgf8AcQr2LxGVn2gaWj/IQRO5PVAMHhDVql5qMa0mQTcmABMaT+aHJK+jTFJro1VPG06TC5xA0HwiAquP4t3Cc7aNrZxLj4Nm3n6KB3sKQkOz1I/uPIOXq3ZqyWLFCrUaxtV1So58SB3QSbmeiXKdFY4QNbwo5qWcEnNN3auAJE8vRef4GA4lumYwOmYxHkvUqOGaxjWjQADyAQOh2YwlIyGHwc9xGs6LHNOXZqx5eeAThuHDENhwlrYceVptPmkdwmXAMpOI5Nutb/N0WkNJaJFmCNOqe/i8WaAAjWJNcsqalOW6jJVP4f16mhbTb+MyR5NV/Cfw6w1ODXqvqEf4juN+HePqitTG1HbnysmNokpiw407otYH9TLOHdh6AijSaOsX9TddV4rUdpbw/NNZhhupmUQnRVdcBbMcfFlX2TnXKd/Kq81i5wRbSPJ9ipSZlKRwsVYAuq5omSAJuenzXn/W8Esig4Jt34Vi9yTdmK7IVAzFVi6NYHiXH8lvGYoHdZTBdiKnty51SBVc7+2C7KAMwLnGGgzbzWwwfZ+nTAkueebzr5CFp1+gy6nNvh1tS/zRjWaEVTM72l4wQRTaYkS4jWOSi7M4epVeS1xY1urgN+QB15laXF9l8NUdmcy5Goc4fIqfh/C6dEZKYIbJNyTcm910NNpfg41Dz5NkvUcSwbIR+b7kopEC5nroqD8RcjkUQLCTBMW+qZ/S6cyRJ6n6JmTDLIqOTGai7ZncyeCmQulPAqhMR7pQWu+xCM1TYrO4+rHmqDiO7LupYikA6M9M5eZBBP7lH8FgWsqEggkgabdF5l2fxzsNjXmPs3OAeOhuCOon4L1DC5Q7uGWkAz4ylZejXT4sJtUeIYCLgEdb/NPplMxGiyNhpGP7TY44dv2Vs5ylurSDM91WOy/DX1Kc1CWnmBNto8lU4hwqviKwNNjSxk955AaXTtOsI/g+F4iAH1so+7TH/sfyRY5JK2Nk6jSJG9maOpzPnR1R1if9W3+Sfguy1GnU9pAzC4MRG1hsiNKk1gAG3O/zVfE42EUsiFJNljEYoCyB4viNzCp4vi2Z4Y2XOOjW3JU9LgFZ3eqjK2PcBl7uhIs3xWOWS3RqhthyzO0M7qjqgn3rE9DpK2eEAc0O5qxiuGNFJoZTyAAQ0DRUuF4aq1xb7N+U6GLStuPHtHfHjlh3VBFtMKQKWlw+odo8VMeEu+8PRaNrM7zwXbK4KUPU/wDS3feHou/ph+8PRWkwPj4vuRZkx1YKwOGHd3oISP4TSIg5jP4iPkrpgPUYl5B7saM2VveedheOpVrD8LIu4knW9/QK5RpMYIY0AdAPnqpHUi6JtcEeV1e1+TNl1Cn7RGTtJ/fVT5eaX2omOkpG1mnQhGvsZbvk4hR1XkAmNASYEm3ILq+LDdnH/VpKZTx7TFjfmLqbortg0RVMaO6QJJuPAjXp4JtXHnKYbLhtIg9VWdiWlwImDmA6gOPwVmjjbxAA6KK310DJqIBCRxQylxXK7LUGV3I2+avCuCqoOzqhQDiVE3+CN1aqoV4dZDQcWYujiKbcU0VBapDZ5OF2n5hb7gjC0EEQQbdRsVnOJdh6uIOakzvC7SbDMCIv5LZ8E7NYhrR7UtBgaGdtJ33Qzg5Kh6ypLllum9JXkiPoi+G4a1vUqwWBK/j2uWD/ACUnwgHQAa0NaLAbJ7WOOjSigoh02jlCa+k9osZjpdC8FdBRz2D6lAQcziPLfoqFbhTXtmam83DY+CKe3zatgzZKGOcIdsfCRurio9SRbcqtMp8F4DQpUy5uYl8S4yXHz2A5Ik6vQpCCdvxEclbwbIZG0lSOAOyb8NdpIzb5dNkTMbTMd4X0lS+1nQ/FQVsCx2ovzFkLrcIcyXMcTY20KByyRVtX+glGMuE6DJcuDlnqbcW0C83bydaZIVnC0q1Rwe50Nn3YvaLHzVLUNulFkeOubDOZcFGV0rUJaFq1ABJsFGWEprzmEEW5FKKkabIkiiZlMBKXKuapTg9FRVjzSDgQd7Tv6pKOFawQ0a7kqWk1JUcqcVdl7nVEL2OzWcI+7lFvOUyrhC/V5EG0AD1NypwF1WsGCSqdFd8FFmBOcZjMDbSFdDANAosPVLgXHc28FI4qX9i6oE4/hlKu2KjA7kdx4HULNYjsdiKbpw9UOZPu1JBA6EarWUHTCsj34Q2ToCYDss7/AJXT0ajOG4RSp+6wT1ufVWl0o6BsY7Etb+glIzHMJgOEnab+idCr4nh9MtLiwTrO/qoyFyVxWYZjqgZGYxmjyRijUOXXZU+C0WxWAEkgJ+edB6oe6iH0+8J0N+auN90eCj4VlEZxLM2V36Kz7FpvCx/HsU9tVoBIt+aJ9m8S9wMuJWbFm3OqNs9O4499mghIuKbK0GMcmtqA+S6VzaYlSiDgEw6p5UVXZWuyD7Ku6p3iPBTqjiT3ln1LqFobiVsmNUDVVRxJh0VTGHveSBh5BcJ0NlWlm5cMdLGkl+TUjGBTYLFNeYGqz5cck7q72YMhxOslbttWjMknGw89x2hcGrgVxSgRS5NJB1TSo37KUQlcIULnLsyrvecytI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494" name="Picture 14" descr="http://www.paizotopos.gr/play/images/stories/emeto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857628"/>
            <a:ext cx="2857500" cy="2038350"/>
          </a:xfrm>
          <a:prstGeom prst="rect">
            <a:avLst/>
          </a:prstGeom>
          <a:noFill/>
        </p:spPr>
      </p:pic>
      <p:pic>
        <p:nvPicPr>
          <p:cNvPr id="11" name="Picture 2" descr="http://iatrica.gr/system/assets/000/000/775/article_show_shutterstock_68461696.jpg?12986318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5072074"/>
            <a:ext cx="1806675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medi.gr/thumbnail?filepath=/contentfiles/photos/b320775de3c297425b69dccc362220a9_Generic.jpg&amp;width=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00437"/>
            <a:ext cx="2714644" cy="2416033"/>
          </a:xfrm>
          <a:prstGeom prst="rect">
            <a:avLst/>
          </a:prstGeom>
          <a:noFill/>
        </p:spPr>
      </p:pic>
      <p:pic>
        <p:nvPicPr>
          <p:cNvPr id="20482" name="Picture 2" descr="http://www.emedi.gr/thumbnail?filepath=/contentfiles/oxygen%201.jpg&amp;width=3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3333750" cy="2190750"/>
          </a:xfrm>
          <a:prstGeom prst="rect">
            <a:avLst/>
          </a:prstGeom>
          <a:noFill/>
        </p:spPr>
      </p:pic>
      <p:pic>
        <p:nvPicPr>
          <p:cNvPr id="20484" name="Picture 4" descr="http://www.homeopathy.gr/images/antibiotics-campaing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14356"/>
            <a:ext cx="3214710" cy="2228018"/>
          </a:xfrm>
          <a:prstGeom prst="rect">
            <a:avLst/>
          </a:prstGeom>
          <a:noFill/>
        </p:spPr>
      </p:pic>
      <p:pic>
        <p:nvPicPr>
          <p:cNvPr id="20486" name="Picture 6" descr="http://www.infokids.gr/wp-content/uploads/2010/08/syrup-210x1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785794"/>
            <a:ext cx="2928958" cy="2203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holargosmed.gr/web/images/stories/IGEIA/farygoamygdalitida/farygoamygdalitid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5357850" cy="3714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20</Words>
  <Application>Microsoft Office PowerPoint</Application>
  <PresentationFormat>Προβολή στην οθόνη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Λοιμώξεις αναπνευστικού στα παιδιά </vt:lpstr>
      <vt:lpstr>Διαφάνεια 2</vt:lpstr>
      <vt:lpstr>Διαφάνεια 3</vt:lpstr>
      <vt:lpstr>Διαφάνεια 4</vt:lpstr>
      <vt:lpstr>Διαφάνεια 5</vt:lpstr>
      <vt:lpstr>Οι λοιμώξεις του αναπνευστικού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40</cp:revision>
  <dcterms:created xsi:type="dcterms:W3CDTF">2013-04-07T15:56:23Z</dcterms:created>
  <dcterms:modified xsi:type="dcterms:W3CDTF">2013-04-12T08:39:24Z</dcterms:modified>
</cp:coreProperties>
</file>