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0" r:id="rId7"/>
    <p:sldId id="261" r:id="rId8"/>
    <p:sldId id="262"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2" d="100"/>
          <a:sy n="82" d="100"/>
        </p:scale>
        <p:origin x="6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81127E7C-E193-4C60-AA56-00441756A8D0}" type="datetimeFigureOut">
              <a:rPr lang="el-GR" smtClean="0"/>
              <a:t>21/3/2023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6DF26F7-4B4B-44F6-9550-229B5E2D74F6}" type="slidenum">
              <a:rPr lang="el-GR" smtClean="0"/>
              <a:t>‹#›</a:t>
            </a:fld>
            <a:endParaRPr lang="el-GR"/>
          </a:p>
        </p:txBody>
      </p:sp>
    </p:spTree>
    <p:extLst>
      <p:ext uri="{BB962C8B-B14F-4D97-AF65-F5344CB8AC3E}">
        <p14:creationId xmlns:p14="http://schemas.microsoft.com/office/powerpoint/2010/main" val="1641916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81127E7C-E193-4C60-AA56-00441756A8D0}" type="datetimeFigureOut">
              <a:rPr lang="el-GR" smtClean="0"/>
              <a:t>21/3/2023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6DF26F7-4B4B-44F6-9550-229B5E2D74F6}" type="slidenum">
              <a:rPr lang="el-GR" smtClean="0"/>
              <a:t>‹#›</a:t>
            </a:fld>
            <a:endParaRPr lang="el-GR"/>
          </a:p>
        </p:txBody>
      </p:sp>
    </p:spTree>
    <p:extLst>
      <p:ext uri="{BB962C8B-B14F-4D97-AF65-F5344CB8AC3E}">
        <p14:creationId xmlns:p14="http://schemas.microsoft.com/office/powerpoint/2010/main" val="3263966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81127E7C-E193-4C60-AA56-00441756A8D0}" type="datetimeFigureOut">
              <a:rPr lang="el-GR" smtClean="0"/>
              <a:t>21/3/2023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6DF26F7-4B4B-44F6-9550-229B5E2D74F6}" type="slidenum">
              <a:rPr lang="el-GR" smtClean="0"/>
              <a:t>‹#›</a:t>
            </a:fld>
            <a:endParaRPr lang="el-GR"/>
          </a:p>
        </p:txBody>
      </p:sp>
    </p:spTree>
    <p:extLst>
      <p:ext uri="{BB962C8B-B14F-4D97-AF65-F5344CB8AC3E}">
        <p14:creationId xmlns:p14="http://schemas.microsoft.com/office/powerpoint/2010/main" val="1984891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81127E7C-E193-4C60-AA56-00441756A8D0}" type="datetimeFigureOut">
              <a:rPr lang="el-GR" smtClean="0"/>
              <a:t>21/3/2023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6DF26F7-4B4B-44F6-9550-229B5E2D74F6}" type="slidenum">
              <a:rPr lang="el-GR" smtClean="0"/>
              <a:t>‹#›</a:t>
            </a:fld>
            <a:endParaRPr lang="el-GR"/>
          </a:p>
        </p:txBody>
      </p:sp>
    </p:spTree>
    <p:extLst>
      <p:ext uri="{BB962C8B-B14F-4D97-AF65-F5344CB8AC3E}">
        <p14:creationId xmlns:p14="http://schemas.microsoft.com/office/powerpoint/2010/main" val="3632351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1127E7C-E193-4C60-AA56-00441756A8D0}" type="datetimeFigureOut">
              <a:rPr lang="el-GR" smtClean="0"/>
              <a:t>21/3/2023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6DF26F7-4B4B-44F6-9550-229B5E2D74F6}" type="slidenum">
              <a:rPr lang="el-GR" smtClean="0"/>
              <a:t>‹#›</a:t>
            </a:fld>
            <a:endParaRPr lang="el-GR"/>
          </a:p>
        </p:txBody>
      </p:sp>
    </p:spTree>
    <p:extLst>
      <p:ext uri="{BB962C8B-B14F-4D97-AF65-F5344CB8AC3E}">
        <p14:creationId xmlns:p14="http://schemas.microsoft.com/office/powerpoint/2010/main" val="1814748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81127E7C-E193-4C60-AA56-00441756A8D0}" type="datetimeFigureOut">
              <a:rPr lang="el-GR" smtClean="0"/>
              <a:t>21/3/2023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6DF26F7-4B4B-44F6-9550-229B5E2D74F6}" type="slidenum">
              <a:rPr lang="el-GR" smtClean="0"/>
              <a:t>‹#›</a:t>
            </a:fld>
            <a:endParaRPr lang="el-GR"/>
          </a:p>
        </p:txBody>
      </p:sp>
    </p:spTree>
    <p:extLst>
      <p:ext uri="{BB962C8B-B14F-4D97-AF65-F5344CB8AC3E}">
        <p14:creationId xmlns:p14="http://schemas.microsoft.com/office/powerpoint/2010/main" val="538843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81127E7C-E193-4C60-AA56-00441756A8D0}" type="datetimeFigureOut">
              <a:rPr lang="el-GR" smtClean="0"/>
              <a:t>21/3/2023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6DF26F7-4B4B-44F6-9550-229B5E2D74F6}" type="slidenum">
              <a:rPr lang="el-GR" smtClean="0"/>
              <a:t>‹#›</a:t>
            </a:fld>
            <a:endParaRPr lang="el-GR"/>
          </a:p>
        </p:txBody>
      </p:sp>
    </p:spTree>
    <p:extLst>
      <p:ext uri="{BB962C8B-B14F-4D97-AF65-F5344CB8AC3E}">
        <p14:creationId xmlns:p14="http://schemas.microsoft.com/office/powerpoint/2010/main" val="742625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81127E7C-E193-4C60-AA56-00441756A8D0}" type="datetimeFigureOut">
              <a:rPr lang="el-GR" smtClean="0"/>
              <a:t>21/3/2023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6DF26F7-4B4B-44F6-9550-229B5E2D74F6}" type="slidenum">
              <a:rPr lang="el-GR" smtClean="0"/>
              <a:t>‹#›</a:t>
            </a:fld>
            <a:endParaRPr lang="el-GR"/>
          </a:p>
        </p:txBody>
      </p:sp>
    </p:spTree>
    <p:extLst>
      <p:ext uri="{BB962C8B-B14F-4D97-AF65-F5344CB8AC3E}">
        <p14:creationId xmlns:p14="http://schemas.microsoft.com/office/powerpoint/2010/main" val="3282727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127E7C-E193-4C60-AA56-00441756A8D0}" type="datetimeFigureOut">
              <a:rPr lang="el-GR" smtClean="0"/>
              <a:t>21/3/2023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6DF26F7-4B4B-44F6-9550-229B5E2D74F6}" type="slidenum">
              <a:rPr lang="el-GR" smtClean="0"/>
              <a:t>‹#›</a:t>
            </a:fld>
            <a:endParaRPr lang="el-GR"/>
          </a:p>
        </p:txBody>
      </p:sp>
    </p:spTree>
    <p:extLst>
      <p:ext uri="{BB962C8B-B14F-4D97-AF65-F5344CB8AC3E}">
        <p14:creationId xmlns:p14="http://schemas.microsoft.com/office/powerpoint/2010/main" val="278848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1127E7C-E193-4C60-AA56-00441756A8D0}" type="datetimeFigureOut">
              <a:rPr lang="el-GR" smtClean="0"/>
              <a:t>21/3/2023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6DF26F7-4B4B-44F6-9550-229B5E2D74F6}" type="slidenum">
              <a:rPr lang="el-GR" smtClean="0"/>
              <a:t>‹#›</a:t>
            </a:fld>
            <a:endParaRPr lang="el-GR"/>
          </a:p>
        </p:txBody>
      </p:sp>
    </p:spTree>
    <p:extLst>
      <p:ext uri="{BB962C8B-B14F-4D97-AF65-F5344CB8AC3E}">
        <p14:creationId xmlns:p14="http://schemas.microsoft.com/office/powerpoint/2010/main" val="3359319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1127E7C-E193-4C60-AA56-00441756A8D0}" type="datetimeFigureOut">
              <a:rPr lang="el-GR" smtClean="0"/>
              <a:t>21/3/2023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6DF26F7-4B4B-44F6-9550-229B5E2D74F6}" type="slidenum">
              <a:rPr lang="el-GR" smtClean="0"/>
              <a:t>‹#›</a:t>
            </a:fld>
            <a:endParaRPr lang="el-GR"/>
          </a:p>
        </p:txBody>
      </p:sp>
    </p:spTree>
    <p:extLst>
      <p:ext uri="{BB962C8B-B14F-4D97-AF65-F5344CB8AC3E}">
        <p14:creationId xmlns:p14="http://schemas.microsoft.com/office/powerpoint/2010/main" val="2393890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127E7C-E193-4C60-AA56-00441756A8D0}" type="datetimeFigureOut">
              <a:rPr lang="el-GR" smtClean="0"/>
              <a:t>21/3/2023</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DF26F7-4B4B-44F6-9550-229B5E2D74F6}" type="slidenum">
              <a:rPr lang="el-GR" smtClean="0"/>
              <a:t>‹#›</a:t>
            </a:fld>
            <a:endParaRPr lang="el-GR"/>
          </a:p>
        </p:txBody>
      </p:sp>
    </p:spTree>
    <p:extLst>
      <p:ext uri="{BB962C8B-B14F-4D97-AF65-F5344CB8AC3E}">
        <p14:creationId xmlns:p14="http://schemas.microsoft.com/office/powerpoint/2010/main" val="1495009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sz="2800" b="1" dirty="0"/>
              <a:t>ΔΗΜΟΣΙΟΝΟΜΙΚΗ ΠΟΛΙΤΙΚΗ</a:t>
            </a:r>
            <a:br>
              <a:rPr lang="el-GR" sz="2800" b="1" dirty="0"/>
            </a:br>
            <a:r>
              <a:rPr lang="el-GR" sz="2800" b="1" dirty="0"/>
              <a:t>ΒΑΣΙΚΕΣ ΑΡΧΕΣ ΚΑΙ ΛΕΙΤΟΥΡΓΙΕΣ</a:t>
            </a:r>
          </a:p>
        </p:txBody>
      </p:sp>
      <p:sp>
        <p:nvSpPr>
          <p:cNvPr id="3" name="Subtitle 2"/>
          <p:cNvSpPr>
            <a:spLocks noGrp="1"/>
          </p:cNvSpPr>
          <p:nvPr>
            <p:ph type="subTitle" idx="1"/>
          </p:nvPr>
        </p:nvSpPr>
        <p:spPr/>
        <p:txBody>
          <a:bodyPr>
            <a:normAutofit/>
          </a:bodyPr>
          <a:lstStyle/>
          <a:p>
            <a:pPr algn="r"/>
            <a:r>
              <a:rPr lang="el-GR" sz="1400" dirty="0"/>
              <a:t>Οικονομική των Επιχειρήσεων</a:t>
            </a:r>
          </a:p>
        </p:txBody>
      </p:sp>
    </p:spTree>
    <p:extLst>
      <p:ext uri="{BB962C8B-B14F-4D97-AF65-F5344CB8AC3E}">
        <p14:creationId xmlns:p14="http://schemas.microsoft.com/office/powerpoint/2010/main" val="146063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7093"/>
          </a:xfrm>
        </p:spPr>
        <p:txBody>
          <a:bodyPr/>
          <a:lstStyle/>
          <a:p>
            <a:r>
              <a:rPr lang="el-GR" dirty="0"/>
              <a:t>ΔΗΜΟΣΙΟΝΟΜΙΚΗ ΠΟΛΙΤΙΚΗ -1</a:t>
            </a:r>
          </a:p>
        </p:txBody>
      </p:sp>
      <p:sp>
        <p:nvSpPr>
          <p:cNvPr id="3" name="Content Placeholder 2"/>
          <p:cNvSpPr>
            <a:spLocks noGrp="1"/>
          </p:cNvSpPr>
          <p:nvPr>
            <p:ph idx="1"/>
          </p:nvPr>
        </p:nvSpPr>
        <p:spPr>
          <a:xfrm>
            <a:off x="838200" y="1122218"/>
            <a:ext cx="10515600" cy="5054745"/>
          </a:xfrm>
        </p:spPr>
        <p:txBody>
          <a:bodyPr>
            <a:normAutofit/>
          </a:bodyPr>
          <a:lstStyle/>
          <a:p>
            <a:r>
              <a:rPr lang="el-GR" dirty="0"/>
              <a:t>Η δημοσιονομική πολιτική ασκείται κυρίως με την αυξομείωση των κρατικών δαπανών (G) και την </a:t>
            </a:r>
            <a:r>
              <a:rPr lang="el-GR" dirty="0" err="1"/>
              <a:t>αυξο</a:t>
            </a:r>
            <a:r>
              <a:rPr lang="el-GR" dirty="0"/>
              <a:t>-μείωση των φόρων (Τ). Οι κρατικές δαπάνες έχουν ποικίλες μορφές, και συνεπώς η σημασία τους διαφέρει.</a:t>
            </a:r>
          </a:p>
          <a:p>
            <a:r>
              <a:rPr lang="el-GR" dirty="0"/>
              <a:t>ΑΜΕΣΟΙ &amp; ΕΜΜΕΣΟΙ ΦΟΡΟΙ. Υπάρχει φόρος εισοδήματος, φόρος κερδών, φόρος επί της κατανάλωσης (π.χ. επί της βενζίνης, τσιγάρων, κ.λπ.), φόρος προστιθέμενης αξίας, κ.λπ. Οι φόροι αυτοί μπορεί να έχουν διαφορετικά αποτελέσματα επί της συμπεριφοράς των ατόμων και των εσόδων του κράτους. Έχουν, όμως, ένα κοινό χαρακτηριστικό, δηλ. μειώνουν το διαθέσιμο εισόδημα των ατόμων και, επομένως, την κατανάλωση και την αποταμίευσή τους</a:t>
            </a:r>
          </a:p>
          <a:p>
            <a:endParaRPr lang="el-GR" dirty="0"/>
          </a:p>
        </p:txBody>
      </p:sp>
      <p:pic>
        <p:nvPicPr>
          <p:cNvPr id="4" name="Picture 3"/>
          <p:cNvPicPr>
            <a:picLocks noChangeAspect="1"/>
          </p:cNvPicPr>
          <p:nvPr/>
        </p:nvPicPr>
        <p:blipFill>
          <a:blip r:embed="rId2"/>
          <a:stretch>
            <a:fillRect/>
          </a:stretch>
        </p:blipFill>
        <p:spPr>
          <a:xfrm>
            <a:off x="1180840" y="5478260"/>
            <a:ext cx="10029825" cy="1238250"/>
          </a:xfrm>
          <a:prstGeom prst="rect">
            <a:avLst/>
          </a:prstGeom>
        </p:spPr>
      </p:pic>
    </p:spTree>
    <p:extLst>
      <p:ext uri="{BB962C8B-B14F-4D97-AF65-F5344CB8AC3E}">
        <p14:creationId xmlns:p14="http://schemas.microsoft.com/office/powerpoint/2010/main" val="3111648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BASIC ECONOMIC FUNCTION</a:t>
            </a:r>
            <a:endParaRPr lang="el-GR" dirty="0"/>
          </a:p>
        </p:txBody>
      </p:sp>
      <p:sp>
        <p:nvSpPr>
          <p:cNvPr id="3" name="Content Placeholder 2"/>
          <p:cNvSpPr>
            <a:spLocks noGrp="1"/>
          </p:cNvSpPr>
          <p:nvPr>
            <p:ph idx="1"/>
          </p:nvPr>
        </p:nvSpPr>
        <p:spPr/>
        <p:txBody>
          <a:bodyPr/>
          <a:lstStyle/>
          <a:p>
            <a:r>
              <a:rPr lang="en-GB" dirty="0" err="1"/>
              <a:t>Yd</a:t>
            </a:r>
            <a:r>
              <a:rPr lang="en-GB" dirty="0"/>
              <a:t> = C+S/I+G {</a:t>
            </a:r>
            <a:r>
              <a:rPr lang="el-GR" dirty="0"/>
              <a:t>Διαθέσιμο Εισόδημα= Κατανάλωση + Αποταμίευση/Επενδύσεις(Ιδιωτικές)+Φορολόγηση}</a:t>
            </a:r>
            <a:endParaRPr lang="en-GB" dirty="0"/>
          </a:p>
          <a:p>
            <a:r>
              <a:rPr lang="en-GB" dirty="0"/>
              <a:t>160= 70+20+70</a:t>
            </a:r>
            <a:r>
              <a:rPr lang="el-GR" dirty="0"/>
              <a:t> πχ ενδεικτική κατανομή ΑΕΠ σε αντιστοιχία</a:t>
            </a:r>
          </a:p>
        </p:txBody>
      </p:sp>
    </p:spTree>
    <p:extLst>
      <p:ext uri="{BB962C8B-B14F-4D97-AF65-F5344CB8AC3E}">
        <p14:creationId xmlns:p14="http://schemas.microsoft.com/office/powerpoint/2010/main" val="1047378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ΔΗΜΟΣΙΟΝΟΜΙΚΗ ΠΟΛΙΤΙΚΗ -2</a:t>
            </a:r>
          </a:p>
        </p:txBody>
      </p:sp>
      <p:sp>
        <p:nvSpPr>
          <p:cNvPr id="3" name="Content Placeholder 2"/>
          <p:cNvSpPr>
            <a:spLocks noGrp="1"/>
          </p:cNvSpPr>
          <p:nvPr>
            <p:ph idx="1"/>
          </p:nvPr>
        </p:nvSpPr>
        <p:spPr/>
        <p:txBody>
          <a:bodyPr/>
          <a:lstStyle/>
          <a:p>
            <a:r>
              <a:rPr lang="el-GR" dirty="0"/>
              <a:t>ΙΣΟΣΚΕΛΙΣΜΕΝΟΣ ΠΡΟΫΠΟΛΟΓΙΣΜΟΣ</a:t>
            </a:r>
          </a:p>
          <a:p>
            <a:r>
              <a:rPr lang="el-GR" dirty="0"/>
              <a:t>ΕΛΛΕΙΜΜΑ ΚΡΑΤΙΚΟΥ ΠΡΟΫΠΟΛΟΓΙΣΜΟΥ</a:t>
            </a:r>
          </a:p>
          <a:p>
            <a:pPr lvl="1"/>
            <a:r>
              <a:rPr lang="el-GR" dirty="0"/>
              <a:t>ΤΑΜΕΙΑΚΟ</a:t>
            </a:r>
          </a:p>
          <a:p>
            <a:pPr lvl="1"/>
            <a:r>
              <a:rPr lang="el-GR" dirty="0"/>
              <a:t>ΔΙΑΡΘΡΩΤΙΚΟ</a:t>
            </a:r>
          </a:p>
          <a:p>
            <a:endParaRPr lang="el-GR" dirty="0"/>
          </a:p>
        </p:txBody>
      </p:sp>
      <p:pic>
        <p:nvPicPr>
          <p:cNvPr id="4" name="Picture 3"/>
          <p:cNvPicPr>
            <a:picLocks noChangeAspect="1"/>
          </p:cNvPicPr>
          <p:nvPr/>
        </p:nvPicPr>
        <p:blipFill>
          <a:blip r:embed="rId2"/>
          <a:stretch>
            <a:fillRect/>
          </a:stretch>
        </p:blipFill>
        <p:spPr>
          <a:xfrm>
            <a:off x="3292272" y="2806259"/>
            <a:ext cx="5956502" cy="3370704"/>
          </a:xfrm>
          <a:prstGeom prst="rect">
            <a:avLst/>
          </a:prstGeom>
        </p:spPr>
      </p:pic>
    </p:spTree>
    <p:extLst>
      <p:ext uri="{BB962C8B-B14F-4D97-AF65-F5344CB8AC3E}">
        <p14:creationId xmlns:p14="http://schemas.microsoft.com/office/powerpoint/2010/main" val="2533746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207" y="381750"/>
            <a:ext cx="10515600" cy="1325563"/>
          </a:xfrm>
        </p:spPr>
        <p:txBody>
          <a:bodyPr/>
          <a:lstStyle/>
          <a:p>
            <a:r>
              <a:rPr lang="el-GR" dirty="0"/>
              <a:t>ΔΗΜΟΣΙΟΝΟΜΙΚΗ ΠΟΛΙΤΙΚΗ -3</a:t>
            </a:r>
          </a:p>
        </p:txBody>
      </p:sp>
      <p:pic>
        <p:nvPicPr>
          <p:cNvPr id="4" name="Content Placeholder 3"/>
          <p:cNvPicPr>
            <a:picLocks noGrp="1" noChangeAspect="1"/>
          </p:cNvPicPr>
          <p:nvPr>
            <p:ph idx="1"/>
          </p:nvPr>
        </p:nvPicPr>
        <p:blipFill>
          <a:blip r:embed="rId2"/>
          <a:stretch>
            <a:fillRect/>
          </a:stretch>
        </p:blipFill>
        <p:spPr>
          <a:xfrm>
            <a:off x="838200" y="1401676"/>
            <a:ext cx="5396344" cy="4351338"/>
          </a:xfrm>
          <a:prstGeom prst="rect">
            <a:avLst/>
          </a:prstGeom>
        </p:spPr>
      </p:pic>
      <p:pic>
        <p:nvPicPr>
          <p:cNvPr id="5" name="Picture 4"/>
          <p:cNvPicPr>
            <a:picLocks noChangeAspect="1"/>
          </p:cNvPicPr>
          <p:nvPr/>
        </p:nvPicPr>
        <p:blipFill>
          <a:blip r:embed="rId3"/>
          <a:stretch>
            <a:fillRect/>
          </a:stretch>
        </p:blipFill>
        <p:spPr>
          <a:xfrm>
            <a:off x="5996767" y="1169150"/>
            <a:ext cx="6000750" cy="5467350"/>
          </a:xfrm>
          <a:prstGeom prst="rect">
            <a:avLst/>
          </a:prstGeom>
        </p:spPr>
      </p:pic>
    </p:spTree>
    <p:extLst>
      <p:ext uri="{BB962C8B-B14F-4D97-AF65-F5344CB8AC3E}">
        <p14:creationId xmlns:p14="http://schemas.microsoft.com/office/powerpoint/2010/main" val="2641727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ΔΗΜΟΣΙΟΝΟΜΙΚΗ ΠΟΛΙΤΙΚΗ -4</a:t>
            </a:r>
          </a:p>
        </p:txBody>
      </p:sp>
      <p:pic>
        <p:nvPicPr>
          <p:cNvPr id="4" name="Content Placeholder 3"/>
          <p:cNvPicPr>
            <a:picLocks noGrp="1" noChangeAspect="1"/>
          </p:cNvPicPr>
          <p:nvPr>
            <p:ph idx="1"/>
          </p:nvPr>
        </p:nvPicPr>
        <p:blipFill>
          <a:blip r:embed="rId2"/>
          <a:stretch>
            <a:fillRect/>
          </a:stretch>
        </p:blipFill>
        <p:spPr>
          <a:xfrm>
            <a:off x="432954" y="1423829"/>
            <a:ext cx="6172200" cy="4057650"/>
          </a:xfrm>
          <a:prstGeom prst="rect">
            <a:avLst/>
          </a:prstGeom>
        </p:spPr>
      </p:pic>
      <p:pic>
        <p:nvPicPr>
          <p:cNvPr id="5" name="Picture 4"/>
          <p:cNvPicPr>
            <a:picLocks noChangeAspect="1"/>
          </p:cNvPicPr>
          <p:nvPr/>
        </p:nvPicPr>
        <p:blipFill>
          <a:blip r:embed="rId3"/>
          <a:stretch>
            <a:fillRect/>
          </a:stretch>
        </p:blipFill>
        <p:spPr>
          <a:xfrm>
            <a:off x="6208957" y="1128052"/>
            <a:ext cx="5624052" cy="4994787"/>
          </a:xfrm>
          <a:prstGeom prst="rect">
            <a:avLst/>
          </a:prstGeom>
        </p:spPr>
      </p:pic>
    </p:spTree>
    <p:extLst>
      <p:ext uri="{BB962C8B-B14F-4D97-AF65-F5344CB8AC3E}">
        <p14:creationId xmlns:p14="http://schemas.microsoft.com/office/powerpoint/2010/main" val="45679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ΔΗΜΟΣΙΟΝΟΜΙΚΗ ΠΟΛΙΤΙΚΗ -5</a:t>
            </a:r>
          </a:p>
        </p:txBody>
      </p:sp>
      <p:pic>
        <p:nvPicPr>
          <p:cNvPr id="4" name="Content Placeholder 3"/>
          <p:cNvPicPr>
            <a:picLocks noGrp="1" noChangeAspect="1"/>
          </p:cNvPicPr>
          <p:nvPr>
            <p:ph idx="1"/>
          </p:nvPr>
        </p:nvPicPr>
        <p:blipFill>
          <a:blip r:embed="rId2"/>
          <a:stretch>
            <a:fillRect/>
          </a:stretch>
        </p:blipFill>
        <p:spPr>
          <a:xfrm>
            <a:off x="838200" y="1909618"/>
            <a:ext cx="5876925" cy="4057650"/>
          </a:xfrm>
          <a:prstGeom prst="rect">
            <a:avLst/>
          </a:prstGeom>
        </p:spPr>
      </p:pic>
      <p:pic>
        <p:nvPicPr>
          <p:cNvPr id="5" name="Picture 4"/>
          <p:cNvPicPr>
            <a:picLocks noChangeAspect="1"/>
          </p:cNvPicPr>
          <p:nvPr/>
        </p:nvPicPr>
        <p:blipFill>
          <a:blip r:embed="rId3"/>
          <a:stretch>
            <a:fillRect/>
          </a:stretch>
        </p:blipFill>
        <p:spPr>
          <a:xfrm>
            <a:off x="6456911" y="1909618"/>
            <a:ext cx="5562600" cy="4152900"/>
          </a:xfrm>
          <a:prstGeom prst="rect">
            <a:avLst/>
          </a:prstGeom>
        </p:spPr>
      </p:pic>
    </p:spTree>
    <p:extLst>
      <p:ext uri="{BB962C8B-B14F-4D97-AF65-F5344CB8AC3E}">
        <p14:creationId xmlns:p14="http://schemas.microsoft.com/office/powerpoint/2010/main" val="373762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ΔΗΜΟΣΙΟΝΟΜΙΚΗ ΠΟΛΙΤΙΚΗ -6</a:t>
            </a:r>
          </a:p>
        </p:txBody>
      </p:sp>
      <p:pic>
        <p:nvPicPr>
          <p:cNvPr id="4" name="Content Placeholder 3"/>
          <p:cNvPicPr>
            <a:picLocks noGrp="1" noChangeAspect="1"/>
          </p:cNvPicPr>
          <p:nvPr>
            <p:ph idx="1"/>
          </p:nvPr>
        </p:nvPicPr>
        <p:blipFill>
          <a:blip r:embed="rId2"/>
          <a:stretch>
            <a:fillRect/>
          </a:stretch>
        </p:blipFill>
        <p:spPr>
          <a:xfrm>
            <a:off x="2674967" y="2512797"/>
            <a:ext cx="6210300" cy="3143250"/>
          </a:xfrm>
          <a:prstGeom prst="rect">
            <a:avLst/>
          </a:prstGeom>
        </p:spPr>
      </p:pic>
    </p:spTree>
    <p:extLst>
      <p:ext uri="{BB962C8B-B14F-4D97-AF65-F5344CB8AC3E}">
        <p14:creationId xmlns:p14="http://schemas.microsoft.com/office/powerpoint/2010/main" val="21661192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TotalTime>
  <Words>196</Words>
  <Application>Microsoft Office PowerPoint</Application>
  <PresentationFormat>Ευρεία οθόνη</PresentationFormat>
  <Paragraphs>17</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Calibri</vt:lpstr>
      <vt:lpstr>Calibri Light</vt:lpstr>
      <vt:lpstr>Office Theme</vt:lpstr>
      <vt:lpstr>ΔΗΜΟΣΙΟΝΟΜΙΚΗ ΠΟΛΙΤΙΚΗ ΒΑΣΙΚΕΣ ΑΡΧΕΣ ΚΑΙ ΛΕΙΤΟΥΡΓΙΕΣ</vt:lpstr>
      <vt:lpstr>ΔΗΜΟΣΙΟΝΟΜΙΚΗ ΠΟΛΙΤΙΚΗ -1</vt:lpstr>
      <vt:lpstr>BASIC ECONOMIC FUNCTION</vt:lpstr>
      <vt:lpstr>ΔΗΜΟΣΙΟΝΟΜΙΚΗ ΠΟΛΙΤΙΚΗ -2</vt:lpstr>
      <vt:lpstr>ΔΗΜΟΣΙΟΝΟΜΙΚΗ ΠΟΛΙΤΙΚΗ -3</vt:lpstr>
      <vt:lpstr>ΔΗΜΟΣΙΟΝΟΜΙΚΗ ΠΟΛΙΤΙΚΗ -4</vt:lpstr>
      <vt:lpstr>ΔΗΜΟΣΙΟΝΟΜΙΚΗ ΠΟΛΙΤΙΚΗ -5</vt:lpstr>
      <vt:lpstr>ΔΗΜΟΣΙΟΝΟΜΙΚΗ ΠΟΛΙΤΙΚΗ -6</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ΔΗΜΟΣΙΟΝΟΜΙΚΗ &amp; ΝΟΜΙΣΜΑΤΙΚΗ ΠΟΛΙΤΙΚΗ ΒΑΣΙΚΕΣ ΑΡΧΕΣ ΚΑΙ ΛΕΙΤΟΥΡΓΙΕΣ</dc:title>
  <dc:creator>user</dc:creator>
  <cp:lastModifiedBy>zeta mourla</cp:lastModifiedBy>
  <cp:revision>12</cp:revision>
  <dcterms:created xsi:type="dcterms:W3CDTF">2021-03-16T12:22:44Z</dcterms:created>
  <dcterms:modified xsi:type="dcterms:W3CDTF">2023-03-21T09:43:47Z</dcterms:modified>
</cp:coreProperties>
</file>