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9A38B5-FBFD-46A4-AC97-81EC6755B6A5}" v="6" dt="2023-12-15T13:19:02.5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Γεώργιος Βουλγαράκης" userId="2a00a4c768f63556" providerId="LiveId" clId="{A99A38B5-FBFD-46A4-AC97-81EC6755B6A5}"/>
    <pc:docChg chg="custSel addSld modSld">
      <pc:chgData name="Γεώργιος Βουλγαράκης" userId="2a00a4c768f63556" providerId="LiveId" clId="{A99A38B5-FBFD-46A4-AC97-81EC6755B6A5}" dt="2023-12-15T15:09:25.593" v="945" actId="20577"/>
      <pc:docMkLst>
        <pc:docMk/>
      </pc:docMkLst>
      <pc:sldChg chg="delSp modSp new mod setBg">
        <pc:chgData name="Γεώργιος Βουλγαράκης" userId="2a00a4c768f63556" providerId="LiveId" clId="{A99A38B5-FBFD-46A4-AC97-81EC6755B6A5}" dt="2023-12-15T15:09:25.593" v="945" actId="20577"/>
        <pc:sldMkLst>
          <pc:docMk/>
          <pc:sldMk cId="2618665928" sldId="256"/>
        </pc:sldMkLst>
        <pc:spChg chg="mod">
          <ac:chgData name="Γεώργιος Βουλγαράκης" userId="2a00a4c768f63556" providerId="LiveId" clId="{A99A38B5-FBFD-46A4-AC97-81EC6755B6A5}" dt="2023-12-15T15:09:25.593" v="945" actId="20577"/>
          <ac:spMkLst>
            <pc:docMk/>
            <pc:sldMk cId="2618665928" sldId="256"/>
            <ac:spMk id="2" creationId="{C248D58E-7920-7E85-05A5-CB73B6814F99}"/>
          </ac:spMkLst>
        </pc:spChg>
        <pc:spChg chg="del">
          <ac:chgData name="Γεώργιος Βουλγαράκης" userId="2a00a4c768f63556" providerId="LiveId" clId="{A99A38B5-FBFD-46A4-AC97-81EC6755B6A5}" dt="2023-12-15T13:01:14.653" v="63" actId="21"/>
          <ac:spMkLst>
            <pc:docMk/>
            <pc:sldMk cId="2618665928" sldId="256"/>
            <ac:spMk id="3" creationId="{89E8BB60-4691-0C63-299A-684FC1E6E0EE}"/>
          </ac:spMkLst>
        </pc:spChg>
      </pc:sldChg>
      <pc:sldChg chg="addSp modSp new mod setBg">
        <pc:chgData name="Γεώργιος Βουλγαράκης" userId="2a00a4c768f63556" providerId="LiveId" clId="{A99A38B5-FBFD-46A4-AC97-81EC6755B6A5}" dt="2023-12-15T13:09:38.598" v="390" actId="113"/>
        <pc:sldMkLst>
          <pc:docMk/>
          <pc:sldMk cId="2099556118" sldId="257"/>
        </pc:sldMkLst>
        <pc:spChg chg="mod">
          <ac:chgData name="Γεώργιος Βουλγαράκης" userId="2a00a4c768f63556" providerId="LiveId" clId="{A99A38B5-FBFD-46A4-AC97-81EC6755B6A5}" dt="2023-12-15T13:02:39.584" v="87" actId="113"/>
          <ac:spMkLst>
            <pc:docMk/>
            <pc:sldMk cId="2099556118" sldId="257"/>
            <ac:spMk id="2" creationId="{714B5A51-E5D5-3ADF-2A0A-AC3A25BFCACD}"/>
          </ac:spMkLst>
        </pc:spChg>
        <pc:spChg chg="mod">
          <ac:chgData name="Γεώργιος Βουλγαράκης" userId="2a00a4c768f63556" providerId="LiveId" clId="{A99A38B5-FBFD-46A4-AC97-81EC6755B6A5}" dt="2023-12-15T13:09:38.598" v="390" actId="113"/>
          <ac:spMkLst>
            <pc:docMk/>
            <pc:sldMk cId="2099556118" sldId="257"/>
            <ac:spMk id="3" creationId="{B06711C5-D9C3-BB74-1FA7-E9B91FD7BB93}"/>
          </ac:spMkLst>
        </pc:spChg>
        <pc:spChg chg="add mod">
          <ac:chgData name="Γεώργιος Βουλγαράκης" userId="2a00a4c768f63556" providerId="LiveId" clId="{A99A38B5-FBFD-46A4-AC97-81EC6755B6A5}" dt="2023-12-15T13:07:13.183" v="268" actId="207"/>
          <ac:spMkLst>
            <pc:docMk/>
            <pc:sldMk cId="2099556118" sldId="257"/>
            <ac:spMk id="4" creationId="{B3D3BA43-3C97-8876-8E08-77514BD2A050}"/>
          </ac:spMkLst>
        </pc:spChg>
      </pc:sldChg>
      <pc:sldChg chg="addSp modSp new mod setBg">
        <pc:chgData name="Γεώργιος Βουλγαράκης" userId="2a00a4c768f63556" providerId="LiveId" clId="{A99A38B5-FBFD-46A4-AC97-81EC6755B6A5}" dt="2023-12-15T13:21:35.223" v="931" actId="113"/>
        <pc:sldMkLst>
          <pc:docMk/>
          <pc:sldMk cId="2552598362" sldId="258"/>
        </pc:sldMkLst>
        <pc:spChg chg="mod">
          <ac:chgData name="Γεώργιος Βουλγαράκης" userId="2a00a4c768f63556" providerId="LiveId" clId="{A99A38B5-FBFD-46A4-AC97-81EC6755B6A5}" dt="2023-12-15T13:10:45.798" v="412" actId="115"/>
          <ac:spMkLst>
            <pc:docMk/>
            <pc:sldMk cId="2552598362" sldId="258"/>
            <ac:spMk id="2" creationId="{D3489677-0490-7453-D9E7-A3F8E121F012}"/>
          </ac:spMkLst>
        </pc:spChg>
        <pc:spChg chg="mod">
          <ac:chgData name="Γεώργιος Βουλγαράκης" userId="2a00a4c768f63556" providerId="LiveId" clId="{A99A38B5-FBFD-46A4-AC97-81EC6755B6A5}" dt="2023-12-15T13:21:35.223" v="931" actId="113"/>
          <ac:spMkLst>
            <pc:docMk/>
            <pc:sldMk cId="2552598362" sldId="258"/>
            <ac:spMk id="3" creationId="{690EE333-1D43-500C-D700-7FEBBA3FB510}"/>
          </ac:spMkLst>
        </pc:spChg>
        <pc:spChg chg="add mod">
          <ac:chgData name="Γεώργιος Βουλγαράκης" userId="2a00a4c768f63556" providerId="LiveId" clId="{A99A38B5-FBFD-46A4-AC97-81EC6755B6A5}" dt="2023-12-15T13:19:11.342" v="824" actId="207"/>
          <ac:spMkLst>
            <pc:docMk/>
            <pc:sldMk cId="2552598362" sldId="258"/>
            <ac:spMk id="4" creationId="{0FD222E2-194C-BD25-93F6-698FEE2E5A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9D06B-2FAE-1375-3876-35E9BBFF6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E06F5C-3AD9-E12B-7D6F-82AB8107A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03383-02FC-5803-9978-BB27D0A9B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89DF-81EA-48C4-8983-A7469C50330F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9C0C0-8A36-8770-5594-207FA9D61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3B928-AB0E-8DE8-E5DE-9D2820BD8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BBA3-B4F0-43E2-B904-F7B3759B0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67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95EFD-9970-663A-9613-6006A19ED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6348E0-C20E-D297-2B53-3DD9155AD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65D4D-4702-5358-E5AA-AFE154E64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89DF-81EA-48C4-8983-A7469C50330F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EA722-8E31-A9C6-07C6-094036AA2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770F7-853B-8E24-9F75-71845AE5B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BBA3-B4F0-43E2-B904-F7B3759B0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189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326F9D-8462-03C6-8D83-AC7285AC8F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4A8C73-AE88-65C0-12BD-F0AD9B4930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C6AD5-7A52-5452-9F23-F3280BE3D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89DF-81EA-48C4-8983-A7469C50330F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97FA5-C48F-C555-F316-6EE03B1C1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42E1A-C52C-4A8B-924D-BC5C3F361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BBA3-B4F0-43E2-B904-F7B3759B0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1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6A8B0-C541-448A-DC04-3F0F5754F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ED55C-7C6D-765B-7DDA-B8A30AD62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8728F-B012-6A0B-B401-83D13F4EF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89DF-81EA-48C4-8983-A7469C50330F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BB8A2-FD3D-8111-9054-036857F59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BAC63-DAED-037E-D105-37E13D5D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BBA3-B4F0-43E2-B904-F7B3759B0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03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34587-8235-9DB7-9E23-C154A68C5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DAF7F1-498E-1671-5962-4A56CB0E6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3399-50A8-4CAF-9A23-A367C7AF8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89DF-81EA-48C4-8983-A7469C50330F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5E2B1-54C4-4238-0744-25B353388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A7E41-F61E-5BE4-1309-A181A9215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BBA3-B4F0-43E2-B904-F7B3759B0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42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5E62F-C92B-0DA9-D8C6-2F3232013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71A4B-A99F-BF9D-F19C-2B57AE9138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99406E-C3C1-BEC3-0F3A-A6C5D094F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79AD6E-ECA2-DCC9-BA7D-BCC0D8512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89DF-81EA-48C4-8983-A7469C50330F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04515-5AA4-A78D-0CBF-7D417B57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37A42-CDF3-B23F-113B-E108ECE64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BBA3-B4F0-43E2-B904-F7B3759B0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46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85781-F16D-C895-2F4E-90051A2B1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B9C72-34E1-DD83-183E-75377FB13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80DFEC-0F46-F3B5-E617-1D5262DA9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FEF790-FEAE-CCD0-56A1-5F346D905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A50317-F3A9-4C14-4A9B-B5CE78326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C00C8D-E207-FD90-0143-8D7AD0CCD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89DF-81EA-48C4-8983-A7469C50330F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1490C1-DC4F-796F-6EB3-45E63AF5D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569482-1381-EBF1-34D5-547AF87CC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BBA3-B4F0-43E2-B904-F7B3759B0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25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6EE6D-CF10-BBDB-B5F6-64225A0CD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48221F-4613-D495-7B56-3C4DBC006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89DF-81EA-48C4-8983-A7469C50330F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9FAC21-F0E4-EF10-E460-AE432831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528B5-7BCC-AB54-E913-6FA1E0F74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BBA3-B4F0-43E2-B904-F7B3759B0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99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D42100-5A6C-9092-CE19-6C1D0828F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89DF-81EA-48C4-8983-A7469C50330F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FAAD6C-47B7-1986-B800-D3C198F6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3C3444-FB5B-74C2-A379-6682760C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BBA3-B4F0-43E2-B904-F7B3759B0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44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9D1A3-6FD8-72A6-416C-D08BD7391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16AB6-D172-3708-A09F-A67FBDDC3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7D84AC-4821-6308-4A8C-406FDDC8C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ABABB-E17A-08C1-2F36-5972D12A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89DF-81EA-48C4-8983-A7469C50330F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361C22-F7AC-666B-E988-3E800A21B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9CFDC-E65B-7367-10F2-031548897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BBA3-B4F0-43E2-B904-F7B3759B0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582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63089-17D3-3625-2CBF-6F3514E53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D4E3D4-108F-E56B-18F3-05C22BCF2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AC391E-F12D-3F60-A007-48E9773C5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8286FE-CCFF-7CC6-C01D-57C117FCB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89DF-81EA-48C4-8983-A7469C50330F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E9301-59D8-8FD3-BCC9-D1245036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DCDD9-D465-1401-E5E6-81B4F956B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BBA3-B4F0-43E2-B904-F7B3759B0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08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9E29F5-9486-AE24-4B4D-32202C4AB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593DB-AC00-EC98-D4C1-E04C9EAE5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9E630-3754-881A-B29B-419A68FA6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F89DF-81EA-48C4-8983-A7469C50330F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D3513-0102-3E7D-9AC3-C4D6D85CC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E9697-32D6-1CCF-AB32-E80851326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CBBA3-B4F0-43E2-B904-F7B3759B0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71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8D58E-7920-7E85-05A5-CB73B6814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67886"/>
            <a:ext cx="9144000" cy="2387600"/>
          </a:xfrm>
        </p:spPr>
        <p:txBody>
          <a:bodyPr>
            <a:normAutofit/>
          </a:bodyPr>
          <a:lstStyle/>
          <a:p>
            <a:r>
              <a:rPr lang="en-GB" sz="4400" b="1" u="sng"/>
              <a:t>SECOND AND THIRD </a:t>
            </a:r>
            <a:r>
              <a:rPr lang="en-GB" sz="4400" b="1" u="sng" dirty="0"/>
              <a:t>CONDITIONAL</a:t>
            </a:r>
          </a:p>
        </p:txBody>
      </p:sp>
    </p:spTree>
    <p:extLst>
      <p:ext uri="{BB962C8B-B14F-4D97-AF65-F5344CB8AC3E}">
        <p14:creationId xmlns:p14="http://schemas.microsoft.com/office/powerpoint/2010/main" val="2618665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5A51-E5D5-3ADF-2A0A-AC3A25BFC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SECOND CONDITIONAL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711C5-D9C3-BB74-1FA7-E9B91FD7B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The second conditional is used to: </a:t>
            </a:r>
          </a:p>
          <a:p>
            <a:pPr marL="0" indent="0">
              <a:buNone/>
            </a:pPr>
            <a:r>
              <a:rPr lang="en-GB" b="1" dirty="0"/>
              <a:t>Impossible/unlikely present or future situations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dirty="0"/>
              <a:t>Structure: If + Past Simple               Would + Infinitive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For example:</a:t>
            </a:r>
          </a:p>
          <a:p>
            <a:pPr marL="0" indent="0">
              <a:buNone/>
            </a:pPr>
            <a:r>
              <a:rPr lang="en-GB" b="1" dirty="0"/>
              <a:t>“If I was a millionaire, I would help people struggling with poverty.”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3D3BA43-3C97-8876-8E08-77514BD2A050}"/>
              </a:ext>
            </a:extLst>
          </p:cNvPr>
          <p:cNvSpPr/>
          <p:nvPr/>
        </p:nvSpPr>
        <p:spPr>
          <a:xfrm>
            <a:off x="4756825" y="3315493"/>
            <a:ext cx="978408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556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A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89677-0490-7453-D9E7-A3F8E121F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THIRD CONDITIONAL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EE333-1D43-500C-D700-7FEBBA3FB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The third conditional is used to: </a:t>
            </a:r>
          </a:p>
          <a:p>
            <a:pPr marL="0" indent="0">
              <a:buNone/>
            </a:pPr>
            <a:r>
              <a:rPr lang="en-GB" b="1" dirty="0"/>
              <a:t>Talk about something that could have happened in the past (that did not happen in reality).  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dirty="0"/>
              <a:t>Structure: If + Past Perfect              Would have + Past participle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For Example:</a:t>
            </a:r>
          </a:p>
          <a:p>
            <a:pPr marL="0" indent="0">
              <a:buNone/>
            </a:pPr>
            <a:r>
              <a:rPr lang="en-GB" b="1" dirty="0"/>
              <a:t>“If I had known how expensive this phone was, I wouldn’t have bought it.”</a:t>
            </a:r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0FD222E2-194C-BD25-93F6-698FEE2E5A10}"/>
              </a:ext>
            </a:extLst>
          </p:cNvPr>
          <p:cNvSpPr/>
          <p:nvPr/>
        </p:nvSpPr>
        <p:spPr>
          <a:xfrm>
            <a:off x="4756826" y="3758978"/>
            <a:ext cx="978408" cy="484632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598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105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SECOND AND THIRD CONDITIONAL</vt:lpstr>
      <vt:lpstr>SECOND CONDITIONAL</vt:lpstr>
      <vt:lpstr>THIRD CONDITIONAL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 CONDITIONAL</dc:title>
  <dc:creator>Georgios Voulgarakis</dc:creator>
  <cp:lastModifiedBy>Γεώργιος Βουλγαράκης</cp:lastModifiedBy>
  <cp:revision>1</cp:revision>
  <dcterms:created xsi:type="dcterms:W3CDTF">2023-12-14T14:54:59Z</dcterms:created>
  <dcterms:modified xsi:type="dcterms:W3CDTF">2023-12-15T15:09:29Z</dcterms:modified>
</cp:coreProperties>
</file>