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E393-AE03-42D2-8D87-9F8950772068}" type="datetimeFigureOut">
              <a:rPr lang="el-GR" smtClean="0"/>
              <a:pPr/>
              <a:t>11/3/2013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68C6-8946-4AF2-AB81-79AC265AA3B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E393-AE03-42D2-8D87-9F8950772068}" type="datetimeFigureOut">
              <a:rPr lang="el-GR" smtClean="0"/>
              <a:pPr/>
              <a:t>11/3/2013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68C6-8946-4AF2-AB81-79AC265AA3B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E393-AE03-42D2-8D87-9F8950772068}" type="datetimeFigureOut">
              <a:rPr lang="el-GR" smtClean="0"/>
              <a:pPr/>
              <a:t>11/3/2013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68C6-8946-4AF2-AB81-79AC265AA3B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E393-AE03-42D2-8D87-9F8950772068}" type="datetimeFigureOut">
              <a:rPr lang="el-GR" smtClean="0"/>
              <a:pPr/>
              <a:t>11/3/2013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68C6-8946-4AF2-AB81-79AC265AA3B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E393-AE03-42D2-8D87-9F8950772068}" type="datetimeFigureOut">
              <a:rPr lang="el-GR" smtClean="0"/>
              <a:pPr/>
              <a:t>11/3/2013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68C6-8946-4AF2-AB81-79AC265AA3B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E393-AE03-42D2-8D87-9F8950772068}" type="datetimeFigureOut">
              <a:rPr lang="el-GR" smtClean="0"/>
              <a:pPr/>
              <a:t>11/3/2013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68C6-8946-4AF2-AB81-79AC265AA3B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E393-AE03-42D2-8D87-9F8950772068}" type="datetimeFigureOut">
              <a:rPr lang="el-GR" smtClean="0"/>
              <a:pPr/>
              <a:t>11/3/2013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68C6-8946-4AF2-AB81-79AC265AA3B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E393-AE03-42D2-8D87-9F8950772068}" type="datetimeFigureOut">
              <a:rPr lang="el-GR" smtClean="0"/>
              <a:pPr/>
              <a:t>11/3/2013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68C6-8946-4AF2-AB81-79AC265AA3B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E393-AE03-42D2-8D87-9F8950772068}" type="datetimeFigureOut">
              <a:rPr lang="el-GR" smtClean="0"/>
              <a:pPr/>
              <a:t>11/3/2013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68C6-8946-4AF2-AB81-79AC265AA3B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E393-AE03-42D2-8D87-9F8950772068}" type="datetimeFigureOut">
              <a:rPr lang="el-GR" smtClean="0"/>
              <a:pPr/>
              <a:t>11/3/2013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68C6-8946-4AF2-AB81-79AC265AA3B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3E393-AE03-42D2-8D87-9F8950772068}" type="datetimeFigureOut">
              <a:rPr lang="el-GR" smtClean="0"/>
              <a:pPr/>
              <a:t>11/3/2013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C68C6-8946-4AF2-AB81-79AC265AA3B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83E393-AE03-42D2-8D87-9F8950772068}" type="datetimeFigureOut">
              <a:rPr lang="el-GR" smtClean="0"/>
              <a:pPr/>
              <a:t>11/3/2013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9C68C6-8946-4AF2-AB81-79AC265AA3B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wO7XvaheL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5184576"/>
          </a:xfrm>
        </p:spPr>
        <p:txBody>
          <a:bodyPr>
            <a:normAutofit/>
          </a:bodyPr>
          <a:lstStyle/>
          <a:p>
            <a:pPr marL="68580"/>
            <a:r>
              <a:rPr lang="el-GR" sz="28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Μικρή κυκλοφορία (Πνευμονική κυκλοφορία)</a:t>
            </a:r>
          </a:p>
          <a:p>
            <a:pPr marL="68580"/>
            <a:r>
              <a:rPr lang="el-GR" sz="2400" dirty="0">
                <a:latin typeface="Arial" pitchFamily="34" charset="0"/>
                <a:cs typeface="Arial" pitchFamily="34" charset="0"/>
              </a:rPr>
              <a:t>Δεξιός κόλπος         Δεξιά κοιλία της καρδιάς         Πνεύμονες         Διακλάδωση στις κυψελίδες όπου και οξυγονώνεται      Πνευμονικές φλέβες       Αριστερός κόλπος.</a:t>
            </a:r>
          </a:p>
          <a:p>
            <a:pPr marL="68580"/>
            <a:r>
              <a:rPr lang="el-GR" sz="280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Μεγάλη κυκλοφορία (Συστηματική κυκλοφορία)</a:t>
            </a:r>
          </a:p>
          <a:p>
            <a:pPr marL="68580"/>
            <a:r>
              <a:rPr lang="el-GR" sz="2400" dirty="0">
                <a:latin typeface="Arial" pitchFamily="34" charset="0"/>
                <a:cs typeface="Arial" pitchFamily="34" charset="0"/>
              </a:rPr>
              <a:t>Αριστερός κόλπος      Αριστερή κοιλία      Αορτική βαλβίδα    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Αρτηρίες που διακλαδίζονται </a:t>
            </a:r>
            <a:r>
              <a:rPr lang="el-GR" sz="2400" dirty="0">
                <a:latin typeface="Arial" pitchFamily="34" charset="0"/>
                <a:cs typeface="Arial" pitchFamily="34" charset="0"/>
              </a:rPr>
              <a:t>σε όλο το σώμα      τριχοειδή ιστών      φλέβες      άνω και κάτω κοίλη φλέβα      Δεξιός κόλπος</a:t>
            </a:r>
            <a:r>
              <a:rPr lang="el-GR" sz="2400" dirty="0">
                <a:latin typeface="Arial" pitchFamily="34" charset="0"/>
                <a:cs typeface="Arial" pitchFamily="34" charset="0"/>
                <a:hlinkClick r:id="rId2"/>
              </a:rPr>
              <a:t>.(</a:t>
            </a:r>
            <a:r>
              <a:rPr lang="en-US" sz="2400" dirty="0">
                <a:latin typeface="Arial" pitchFamily="34" charset="0"/>
                <a:cs typeface="Arial" pitchFamily="34" charset="0"/>
                <a:hlinkClick r:id="rId2"/>
              </a:rPr>
              <a:t>video)</a:t>
            </a:r>
            <a:endParaRPr lang="el-GR" sz="2400" dirty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332657"/>
            <a:ext cx="8964488" cy="864095"/>
          </a:xfrm>
        </p:spPr>
        <p:txBody>
          <a:bodyPr/>
          <a:lstStyle/>
          <a:p>
            <a:r>
              <a:rPr lang="el-GR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Κυκλοφορία  αίματος</a:t>
            </a:r>
            <a:endParaRPr lang="el-GR" dirty="0"/>
          </a:p>
        </p:txBody>
      </p:sp>
      <p:sp>
        <p:nvSpPr>
          <p:cNvPr id="6" name="Right Arrow 5"/>
          <p:cNvSpPr/>
          <p:nvPr/>
        </p:nvSpPr>
        <p:spPr>
          <a:xfrm>
            <a:off x="2195736" y="2132856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ight Arrow 6"/>
          <p:cNvSpPr/>
          <p:nvPr/>
        </p:nvSpPr>
        <p:spPr>
          <a:xfrm>
            <a:off x="6156176" y="2123141"/>
            <a:ext cx="57606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Right Arrow 7"/>
          <p:cNvSpPr/>
          <p:nvPr/>
        </p:nvSpPr>
        <p:spPr>
          <a:xfrm>
            <a:off x="7092280" y="2420888"/>
            <a:ext cx="36004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ight Arrow 8"/>
          <p:cNvSpPr/>
          <p:nvPr/>
        </p:nvSpPr>
        <p:spPr>
          <a:xfrm>
            <a:off x="2987824" y="2780928"/>
            <a:ext cx="36004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ight Arrow 9"/>
          <p:cNvSpPr/>
          <p:nvPr/>
        </p:nvSpPr>
        <p:spPr>
          <a:xfrm>
            <a:off x="2699792" y="3861048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Right Arrow 10"/>
          <p:cNvSpPr/>
          <p:nvPr/>
        </p:nvSpPr>
        <p:spPr>
          <a:xfrm>
            <a:off x="5148064" y="3883907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Right Arrow 11"/>
          <p:cNvSpPr/>
          <p:nvPr/>
        </p:nvSpPr>
        <p:spPr>
          <a:xfrm>
            <a:off x="8028384" y="3838188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Right Arrow 12"/>
          <p:cNvSpPr/>
          <p:nvPr/>
        </p:nvSpPr>
        <p:spPr>
          <a:xfrm>
            <a:off x="6235152" y="4257092"/>
            <a:ext cx="43204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Right Arrow 13"/>
          <p:cNvSpPr/>
          <p:nvPr/>
        </p:nvSpPr>
        <p:spPr>
          <a:xfrm>
            <a:off x="8820472" y="4257092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ight Arrow 14"/>
          <p:cNvSpPr/>
          <p:nvPr/>
        </p:nvSpPr>
        <p:spPr>
          <a:xfrm>
            <a:off x="1187624" y="4581128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Right Arrow 16"/>
          <p:cNvSpPr/>
          <p:nvPr/>
        </p:nvSpPr>
        <p:spPr>
          <a:xfrm>
            <a:off x="8244408" y="2123141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ight Arrow 21"/>
          <p:cNvSpPr/>
          <p:nvPr/>
        </p:nvSpPr>
        <p:spPr>
          <a:xfrm>
            <a:off x="5274078" y="4581128"/>
            <a:ext cx="25202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6914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1008112"/>
          </a:xfrm>
        </p:spPr>
        <p:txBody>
          <a:bodyPr>
            <a:noAutofit/>
          </a:bodyPr>
          <a:lstStyle/>
          <a:p>
            <a:r>
              <a:rPr lang="el-GR" sz="54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Κυκλοφορία  αίματος</a:t>
            </a:r>
            <a:endParaRPr lang="el-GR" sz="54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246889" y="1340768"/>
            <a:ext cx="8134672" cy="4392488"/>
          </a:xfrm>
          <a:prstGeom prst="rect">
            <a:avLst/>
          </a:prstGeom>
        </p:spPr>
        <p:txBody>
          <a:bodyPr/>
          <a:lstStyle/>
          <a:p>
            <a:pPr marL="68580" indent="0">
              <a:buNone/>
            </a:pPr>
            <a:endParaRPr lang="el-GR" dirty="0"/>
          </a:p>
        </p:txBody>
      </p:sp>
      <p:pic>
        <p:nvPicPr>
          <p:cNvPr id="1026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72816"/>
            <a:ext cx="3888432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http://www.incardiology.gr/kardia/8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360040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43530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4082"/>
    </mc:Choice>
    <mc:Fallback>
      <p:transition spd="slow" advTm="1408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</TotalTime>
  <Words>6</Words>
  <Application>Microsoft Office PowerPoint</Application>
  <PresentationFormat>Προβολή στην οθόνη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Slipstream</vt:lpstr>
      <vt:lpstr>Κυκλοφορία  αίματος</vt:lpstr>
      <vt:lpstr>Κυκλοφορία  αίματος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Κυκλοφορία  αίματος</dc:title>
  <dc:creator>ανδρεας</dc:creator>
  <cp:lastModifiedBy>user15</cp:lastModifiedBy>
  <cp:revision>8</cp:revision>
  <dcterms:created xsi:type="dcterms:W3CDTF">2013-03-07T15:04:30Z</dcterms:created>
  <dcterms:modified xsi:type="dcterms:W3CDTF">2013-03-11T13:35:01Z</dcterms:modified>
</cp:coreProperties>
</file>