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DE1FE1-5D68-49E4-9AF8-CCD680D6747D}" type="datetimeFigureOut">
              <a:rPr lang="el-GR" smtClean="0"/>
              <a:t>2/7/2018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F2A2FC-1868-41BC-B9D9-16F20DF87B7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0"/>
            <a:ext cx="9144000" cy="682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3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FF"/>
                </a:solidFill>
              </a:rPr>
              <a:t>VOCABULARY </a:t>
            </a:r>
            <a:endParaRPr lang="el-GR" dirty="0">
              <a:solidFill>
                <a:srgbClr val="FF00FF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My family = </a:t>
            </a:r>
            <a:r>
              <a:rPr lang="el-GR" dirty="0" smtClean="0">
                <a:solidFill>
                  <a:srgbClr val="FF00FF"/>
                </a:solidFill>
              </a:rPr>
              <a:t>Η οικογένειά μου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Children = </a:t>
            </a:r>
            <a:r>
              <a:rPr lang="el-GR" dirty="0" smtClean="0">
                <a:solidFill>
                  <a:srgbClr val="FF00FF"/>
                </a:solidFill>
              </a:rPr>
              <a:t>παιδιά 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Mum =</a:t>
            </a:r>
            <a:r>
              <a:rPr lang="el-GR" dirty="0" smtClean="0">
                <a:solidFill>
                  <a:srgbClr val="FF00FF"/>
                </a:solidFill>
              </a:rPr>
              <a:t> μαμά 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Dad =</a:t>
            </a:r>
            <a:r>
              <a:rPr lang="el-GR" dirty="0" smtClean="0">
                <a:solidFill>
                  <a:srgbClr val="FF00FF"/>
                </a:solidFill>
              </a:rPr>
              <a:t> μπαμπάς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Brother =</a:t>
            </a:r>
            <a:r>
              <a:rPr lang="el-GR" dirty="0" smtClean="0">
                <a:solidFill>
                  <a:srgbClr val="FF00FF"/>
                </a:solidFill>
              </a:rPr>
              <a:t> αδερφός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Sister =</a:t>
            </a:r>
            <a:r>
              <a:rPr lang="el-GR" dirty="0" smtClean="0">
                <a:solidFill>
                  <a:srgbClr val="FF00FF"/>
                </a:solidFill>
              </a:rPr>
              <a:t> αδερφή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Grandmother=</a:t>
            </a:r>
            <a:r>
              <a:rPr lang="el-GR" dirty="0" smtClean="0">
                <a:solidFill>
                  <a:srgbClr val="FF00FF"/>
                </a:solidFill>
              </a:rPr>
              <a:t> γιαγιά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Grandfather=</a:t>
            </a:r>
            <a:r>
              <a:rPr lang="el-GR" dirty="0" smtClean="0">
                <a:solidFill>
                  <a:srgbClr val="FF00FF"/>
                </a:solidFill>
              </a:rPr>
              <a:t> παππούς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Aunt=</a:t>
            </a:r>
            <a:r>
              <a:rPr lang="el-GR" dirty="0" smtClean="0">
                <a:solidFill>
                  <a:srgbClr val="FF00FF"/>
                </a:solidFill>
              </a:rPr>
              <a:t> θεία 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Uncle=</a:t>
            </a:r>
            <a:r>
              <a:rPr lang="el-GR" dirty="0" smtClean="0">
                <a:solidFill>
                  <a:srgbClr val="FF00FF"/>
                </a:solidFill>
              </a:rPr>
              <a:t> θείος</a:t>
            </a:r>
            <a:endParaRPr lang="en-US" sz="3200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FF00FF"/>
                </a:solidFill>
              </a:rPr>
              <a:t>GENERAL WORDS</a:t>
            </a:r>
          </a:p>
          <a:p>
            <a:pPr marL="0" indent="0">
              <a:buNone/>
            </a:pPr>
            <a:r>
              <a:rPr lang="el-GR" dirty="0">
                <a:solidFill>
                  <a:srgbClr val="FF00FF"/>
                </a:solidFill>
              </a:rPr>
              <a:t> </a:t>
            </a:r>
            <a:r>
              <a:rPr lang="en-US" dirty="0" smtClean="0">
                <a:solidFill>
                  <a:srgbClr val="FF00FF"/>
                </a:solidFill>
              </a:rPr>
              <a:t>No = </a:t>
            </a:r>
            <a:r>
              <a:rPr lang="el-GR" dirty="0" smtClean="0">
                <a:solidFill>
                  <a:srgbClr val="FF00FF"/>
                </a:solidFill>
              </a:rPr>
              <a:t>όχι 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FF"/>
                </a:solidFill>
              </a:rPr>
              <a:t>Yes=</a:t>
            </a:r>
            <a:r>
              <a:rPr lang="el-GR" dirty="0" smtClean="0">
                <a:solidFill>
                  <a:srgbClr val="FF00FF"/>
                </a:solidFill>
              </a:rPr>
              <a:t>  ναι</a:t>
            </a:r>
          </a:p>
          <a:p>
            <a:pPr marL="0" indent="0">
              <a:buNone/>
            </a:pPr>
            <a:endParaRPr lang="en-US" dirty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sz="4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108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Grammar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800080"/>
                </a:solidFill>
              </a:rPr>
              <a:t>PERSONAL PRONOUNS 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800080"/>
                </a:solidFill>
              </a:rPr>
              <a:t>ΠΡΟΣΩΠΙΚΕΣ ΑΝΤΩΝΥΜΙΕΣ</a:t>
            </a:r>
          </a:p>
          <a:p>
            <a:pPr marL="0" indent="0">
              <a:buNone/>
            </a:pPr>
            <a:endParaRPr lang="el-GR" dirty="0">
              <a:solidFill>
                <a:srgbClr val="80008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80008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80008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80008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33CC"/>
                </a:solidFill>
              </a:rPr>
              <a:t>1.Ι = Εγώ           3.</a:t>
            </a:r>
            <a:r>
              <a:rPr lang="en-US" dirty="0" smtClean="0">
                <a:solidFill>
                  <a:srgbClr val="FF33CC"/>
                </a:solidFill>
              </a:rPr>
              <a:t>He = </a:t>
            </a:r>
            <a:r>
              <a:rPr lang="el-GR" dirty="0" smtClean="0">
                <a:solidFill>
                  <a:srgbClr val="FF33CC"/>
                </a:solidFill>
              </a:rPr>
              <a:t>αυτός (για άντρα ή αγόρι)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33CC"/>
                </a:solidFill>
              </a:rPr>
              <a:t>                4.</a:t>
            </a:r>
            <a:r>
              <a:rPr lang="en-US" dirty="0" smtClean="0">
                <a:solidFill>
                  <a:srgbClr val="FF33CC"/>
                </a:solidFill>
              </a:rPr>
              <a:t>she = </a:t>
            </a:r>
            <a:r>
              <a:rPr lang="el-GR" dirty="0" smtClean="0">
                <a:solidFill>
                  <a:srgbClr val="FF33CC"/>
                </a:solidFill>
              </a:rPr>
              <a:t>αυτή ( για γυναίκα ή κορίτσι)</a:t>
            </a:r>
            <a:endParaRPr lang="el-GR" dirty="0">
              <a:solidFill>
                <a:srgbClr val="FF33CC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33CC"/>
                </a:solidFill>
              </a:rPr>
              <a:t>2.Υου = Εσύ</a:t>
            </a:r>
          </a:p>
          <a:p>
            <a:pPr marL="0" indent="0">
              <a:buNone/>
            </a:pPr>
            <a:r>
              <a:rPr lang="el-GR" dirty="0" smtClean="0">
                <a:solidFill>
                  <a:srgbClr val="FF33CC"/>
                </a:solidFill>
              </a:rPr>
              <a:t>                5.</a:t>
            </a:r>
            <a:r>
              <a:rPr lang="en-US" dirty="0" smtClean="0">
                <a:solidFill>
                  <a:srgbClr val="FF33CC"/>
                </a:solidFill>
              </a:rPr>
              <a:t>It = </a:t>
            </a:r>
            <a:r>
              <a:rPr lang="el-GR" dirty="0" smtClean="0">
                <a:solidFill>
                  <a:srgbClr val="FF33CC"/>
                </a:solidFill>
              </a:rPr>
              <a:t>αυτό ( για ζώο ή πράγμα)      </a:t>
            </a:r>
          </a:p>
        </p:txBody>
      </p:sp>
      <p:sp>
        <p:nvSpPr>
          <p:cNvPr id="5" name="Έλλειψη 4"/>
          <p:cNvSpPr/>
          <p:nvPr/>
        </p:nvSpPr>
        <p:spPr>
          <a:xfrm>
            <a:off x="2051720" y="2996952"/>
            <a:ext cx="288032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ΕΝΙΚΟΣ</a:t>
            </a:r>
          </a:p>
        </p:txBody>
      </p:sp>
    </p:spTree>
    <p:extLst>
      <p:ext uri="{BB962C8B-B14F-4D97-AF65-F5344CB8AC3E}">
        <p14:creationId xmlns:p14="http://schemas.microsoft.com/office/powerpoint/2010/main" val="360949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57200" y="320040"/>
            <a:ext cx="7067128" cy="804704"/>
          </a:xfrm>
        </p:spPr>
        <p:txBody>
          <a:bodyPr/>
          <a:lstStyle/>
          <a:p>
            <a:r>
              <a:rPr lang="en-US" dirty="0" smtClean="0"/>
              <a:t>grammar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6.</a:t>
            </a:r>
            <a:r>
              <a:rPr lang="en-US" dirty="0" smtClean="0"/>
              <a:t>We = </a:t>
            </a:r>
            <a:r>
              <a:rPr lang="el-GR" dirty="0" smtClean="0"/>
              <a:t>εμείς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7.</a:t>
            </a:r>
            <a:r>
              <a:rPr lang="en-US" dirty="0" smtClean="0"/>
              <a:t>You= </a:t>
            </a:r>
            <a:r>
              <a:rPr lang="el-GR" dirty="0" err="1" smtClean="0"/>
              <a:t>εσέις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8. </a:t>
            </a:r>
            <a:r>
              <a:rPr lang="en-US" dirty="0" smtClean="0"/>
              <a:t>They = </a:t>
            </a:r>
            <a:r>
              <a:rPr lang="el-GR" dirty="0" smtClean="0"/>
              <a:t>αυτοί , αυτές ,αυτά </a:t>
            </a:r>
            <a:endParaRPr lang="el-GR" dirty="0"/>
          </a:p>
        </p:txBody>
      </p:sp>
      <p:sp>
        <p:nvSpPr>
          <p:cNvPr id="4" name="Έλλειψη 3"/>
          <p:cNvSpPr/>
          <p:nvPr/>
        </p:nvSpPr>
        <p:spPr>
          <a:xfrm>
            <a:off x="1763688" y="1412776"/>
            <a:ext cx="2808312" cy="804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ΠΛΗΘΥΝΤΙΚΟΣ</a:t>
            </a:r>
          </a:p>
        </p:txBody>
      </p:sp>
    </p:spTree>
    <p:extLst>
      <p:ext uri="{BB962C8B-B14F-4D97-AF65-F5344CB8AC3E}">
        <p14:creationId xmlns:p14="http://schemas.microsoft.com/office/powerpoint/2010/main" val="45556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107</Words>
  <Application>Microsoft Office PowerPoint</Application>
  <PresentationFormat>Προβολή στην οθόνη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Αφθονία</vt:lpstr>
      <vt:lpstr>Παρουσίαση του PowerPoint</vt:lpstr>
      <vt:lpstr>VOCABULARY </vt:lpstr>
      <vt:lpstr>vocabulary</vt:lpstr>
      <vt:lpstr>Grammar </vt:lpstr>
      <vt:lpstr>grammar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γιωργος παπανικολαου</dc:creator>
  <cp:lastModifiedBy>γιωργος παπανικολαου</cp:lastModifiedBy>
  <cp:revision>20</cp:revision>
  <dcterms:created xsi:type="dcterms:W3CDTF">2018-06-29T16:51:11Z</dcterms:created>
  <dcterms:modified xsi:type="dcterms:W3CDTF">2018-07-02T12:09:15Z</dcterms:modified>
</cp:coreProperties>
</file>