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40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7B60DE3-7256-4B0C-937C-C66D946BC51B}" type="datetimeFigureOut">
              <a:rPr lang="el-GR" smtClean="0"/>
              <a:t>5/3/2013</a:t>
            </a:fld>
            <a:endParaRPr lang="el-GR"/>
          </a:p>
        </p:txBody>
      </p:sp>
      <p:sp>
        <p:nvSpPr>
          <p:cNvPr id="20" name="Footer Placeholder 19"/>
          <p:cNvSpPr>
            <a:spLocks noGrp="1"/>
          </p:cNvSpPr>
          <p:nvPr>
            <p:ph type="ftr" sz="quarter" idx="11"/>
          </p:nvPr>
        </p:nvSpPr>
        <p:spPr/>
        <p:txBody>
          <a:bodyPr/>
          <a:lstStyle>
            <a:extLst/>
          </a:lstStyle>
          <a:p>
            <a:endParaRPr lang="el-GR"/>
          </a:p>
        </p:txBody>
      </p:sp>
      <p:sp>
        <p:nvSpPr>
          <p:cNvPr id="10" name="Slide Number Placeholder 9"/>
          <p:cNvSpPr>
            <a:spLocks noGrp="1"/>
          </p:cNvSpPr>
          <p:nvPr>
            <p:ph type="sldNum" sz="quarter" idx="12"/>
          </p:nvPr>
        </p:nvSpPr>
        <p:spPr/>
        <p:txBody>
          <a:bodyPr/>
          <a:lstStyle>
            <a:extLst/>
          </a:lstStyle>
          <a:p>
            <a:fld id="{04C76B4D-B85D-4746-AF74-13A7E5878617}" type="slidenum">
              <a:rPr lang="el-GR" smtClean="0"/>
              <a:t>‹#›</a:t>
            </a:fld>
            <a:endParaRPr lang="el-G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B60DE3-7256-4B0C-937C-C66D946BC51B}" type="datetimeFigureOut">
              <a:rPr lang="el-GR" smtClean="0"/>
              <a:t>5/3/2013</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04C76B4D-B85D-4746-AF74-13A7E5878617}"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B60DE3-7256-4B0C-937C-C66D946BC51B}" type="datetimeFigureOut">
              <a:rPr lang="el-GR" smtClean="0"/>
              <a:t>5/3/2013</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04C76B4D-B85D-4746-AF74-13A7E5878617}"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B60DE3-7256-4B0C-937C-C66D946BC51B}" type="datetimeFigureOut">
              <a:rPr lang="el-GR" smtClean="0"/>
              <a:t>5/3/2013</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04C76B4D-B85D-4746-AF74-13A7E5878617}"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7B60DE3-7256-4B0C-937C-C66D946BC51B}" type="datetimeFigureOut">
              <a:rPr lang="el-GR" smtClean="0"/>
              <a:t>5/3/2013</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04C76B4D-B85D-4746-AF74-13A7E5878617}" type="slidenum">
              <a:rPr lang="el-GR" smtClean="0"/>
              <a:t>‹#›</a:t>
            </a:fld>
            <a:endParaRPr lang="el-G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7B60DE3-7256-4B0C-937C-C66D946BC51B}" type="datetimeFigureOut">
              <a:rPr lang="el-GR" smtClean="0"/>
              <a:t>5/3/2013</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04C76B4D-B85D-4746-AF74-13A7E5878617}"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7B60DE3-7256-4B0C-937C-C66D946BC51B}" type="datetimeFigureOut">
              <a:rPr lang="el-GR" smtClean="0"/>
              <a:t>5/3/2013</a:t>
            </a:fld>
            <a:endParaRPr lang="el-GR"/>
          </a:p>
        </p:txBody>
      </p:sp>
      <p:sp>
        <p:nvSpPr>
          <p:cNvPr id="8" name="Footer Placeholder 7"/>
          <p:cNvSpPr>
            <a:spLocks noGrp="1"/>
          </p:cNvSpPr>
          <p:nvPr>
            <p:ph type="ftr" sz="quarter" idx="11"/>
          </p:nvPr>
        </p:nvSpPr>
        <p:spPr/>
        <p:txBody>
          <a:bodyPr/>
          <a:lstStyle>
            <a:extLst/>
          </a:lstStyle>
          <a:p>
            <a:endParaRPr lang="el-GR"/>
          </a:p>
        </p:txBody>
      </p:sp>
      <p:sp>
        <p:nvSpPr>
          <p:cNvPr id="9" name="Slide Number Placeholder 8"/>
          <p:cNvSpPr>
            <a:spLocks noGrp="1"/>
          </p:cNvSpPr>
          <p:nvPr>
            <p:ph type="sldNum" sz="quarter" idx="12"/>
          </p:nvPr>
        </p:nvSpPr>
        <p:spPr/>
        <p:txBody>
          <a:bodyPr/>
          <a:lstStyle>
            <a:extLst/>
          </a:lstStyle>
          <a:p>
            <a:fld id="{04C76B4D-B85D-4746-AF74-13A7E5878617}"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7B60DE3-7256-4B0C-937C-C66D946BC51B}" type="datetimeFigureOut">
              <a:rPr lang="el-GR" smtClean="0"/>
              <a:t>5/3/2013</a:t>
            </a:fld>
            <a:endParaRPr lang="el-GR"/>
          </a:p>
        </p:txBody>
      </p:sp>
      <p:sp>
        <p:nvSpPr>
          <p:cNvPr id="4" name="Footer Placeholder 3"/>
          <p:cNvSpPr>
            <a:spLocks noGrp="1"/>
          </p:cNvSpPr>
          <p:nvPr>
            <p:ph type="ftr" sz="quarter" idx="11"/>
          </p:nvPr>
        </p:nvSpPr>
        <p:spPr/>
        <p:txBody>
          <a:bodyPr/>
          <a:lstStyle>
            <a:extLst/>
          </a:lstStyle>
          <a:p>
            <a:endParaRPr lang="el-GR"/>
          </a:p>
        </p:txBody>
      </p:sp>
      <p:sp>
        <p:nvSpPr>
          <p:cNvPr id="5" name="Slide Number Placeholder 4"/>
          <p:cNvSpPr>
            <a:spLocks noGrp="1"/>
          </p:cNvSpPr>
          <p:nvPr>
            <p:ph type="sldNum" sz="quarter" idx="12"/>
          </p:nvPr>
        </p:nvSpPr>
        <p:spPr/>
        <p:txBody>
          <a:bodyPr/>
          <a:lstStyle>
            <a:extLst/>
          </a:lstStyle>
          <a:p>
            <a:fld id="{04C76B4D-B85D-4746-AF74-13A7E5878617}"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7B60DE3-7256-4B0C-937C-C66D946BC51B}" type="datetimeFigureOut">
              <a:rPr lang="el-GR" smtClean="0"/>
              <a:t>5/3/2013</a:t>
            </a:fld>
            <a:endParaRPr lang="el-GR"/>
          </a:p>
        </p:txBody>
      </p:sp>
      <p:sp>
        <p:nvSpPr>
          <p:cNvPr id="3" name="Footer Placeholder 2"/>
          <p:cNvSpPr>
            <a:spLocks noGrp="1"/>
          </p:cNvSpPr>
          <p:nvPr>
            <p:ph type="ftr" sz="quarter" idx="11"/>
          </p:nvPr>
        </p:nvSpPr>
        <p:spPr/>
        <p:txBody>
          <a:bodyPr/>
          <a:lstStyle>
            <a:extLst/>
          </a:lstStyle>
          <a:p>
            <a:endParaRPr lang="el-GR"/>
          </a:p>
        </p:txBody>
      </p:sp>
      <p:sp>
        <p:nvSpPr>
          <p:cNvPr id="4" name="Slide Number Placeholder 3"/>
          <p:cNvSpPr>
            <a:spLocks noGrp="1"/>
          </p:cNvSpPr>
          <p:nvPr>
            <p:ph type="sldNum" sz="quarter" idx="12"/>
          </p:nvPr>
        </p:nvSpPr>
        <p:spPr/>
        <p:txBody>
          <a:bodyPr/>
          <a:lstStyle>
            <a:extLst/>
          </a:lstStyle>
          <a:p>
            <a:fld id="{04C76B4D-B85D-4746-AF74-13A7E5878617}" type="slidenum">
              <a:rPr lang="el-GR" smtClean="0"/>
              <a:t>‹#›</a:t>
            </a:fld>
            <a:endParaRPr lang="el-G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7B60DE3-7256-4B0C-937C-C66D946BC51B}" type="datetimeFigureOut">
              <a:rPr lang="el-GR" smtClean="0"/>
              <a:t>5/3/2013</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04C76B4D-B85D-4746-AF74-13A7E5878617}"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7B60DE3-7256-4B0C-937C-C66D946BC51B}" type="datetimeFigureOut">
              <a:rPr lang="el-GR" smtClean="0"/>
              <a:t>5/3/2013</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04C76B4D-B85D-4746-AF74-13A7E5878617}" type="slidenum">
              <a:rPr lang="el-GR" smtClean="0"/>
              <a:t>‹#›</a:t>
            </a:fld>
            <a:endParaRPr lang="el-G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7B60DE3-7256-4B0C-937C-C66D946BC51B}" type="datetimeFigureOut">
              <a:rPr lang="el-GR" smtClean="0"/>
              <a:t>5/3/2013</a:t>
            </a:fld>
            <a:endParaRPr lang="el-G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4C76B4D-B85D-4746-AF74-13A7E5878617}" type="slidenum">
              <a:rPr lang="el-GR" smtClean="0"/>
              <a:t>‹#›</a:t>
            </a:fld>
            <a:endParaRPr lang="el-G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marL="68580" lvl="0">
              <a:spcBef>
                <a:spcPts val="0"/>
              </a:spcBef>
            </a:pPr>
            <a:r>
              <a:rPr lang="el-GR" sz="4400" b="1" i="1" dirty="0">
                <a:solidFill>
                  <a:prstClr val="black"/>
                </a:solidFill>
                <a:effectLst>
                  <a:outerShdw blurRad="38100" dist="38100" dir="2700000" algn="tl">
                    <a:srgbClr val="000000">
                      <a:alpha val="43137"/>
                    </a:srgbClr>
                  </a:outerShdw>
                </a:effectLst>
                <a:latin typeface="Arial" pitchFamily="34" charset="0"/>
                <a:ea typeface="+mn-ea"/>
                <a:cs typeface="Arial" pitchFamily="34" charset="0"/>
              </a:rPr>
              <a:t>ΑΜΟΡΦΑ ΣΥΣΤΑΤΙΚΑ</a:t>
            </a:r>
            <a:r>
              <a:rPr lang="el-GR" sz="1800" b="1" i="1" u="sng" dirty="0">
                <a:solidFill>
                  <a:prstClr val="black"/>
                </a:solidFill>
                <a:effectLst>
                  <a:outerShdw blurRad="38100" dist="38100" dir="2700000" algn="tl">
                    <a:srgbClr val="000000">
                      <a:alpha val="43137"/>
                    </a:srgbClr>
                  </a:outerShdw>
                </a:effectLst>
                <a:latin typeface="Arial" pitchFamily="34" charset="0"/>
                <a:ea typeface="+mn-ea"/>
                <a:cs typeface="Arial" pitchFamily="34" charset="0"/>
              </a:rPr>
              <a:t/>
            </a:r>
            <a:br>
              <a:rPr lang="el-GR" sz="1800" b="1" i="1" u="sng" dirty="0">
                <a:solidFill>
                  <a:prstClr val="black"/>
                </a:solidFill>
                <a:effectLst>
                  <a:outerShdw blurRad="38100" dist="38100" dir="2700000" algn="tl">
                    <a:srgbClr val="000000">
                      <a:alpha val="43137"/>
                    </a:srgbClr>
                  </a:outerShdw>
                </a:effectLst>
                <a:latin typeface="Arial" pitchFamily="34" charset="0"/>
                <a:ea typeface="+mn-ea"/>
                <a:cs typeface="Arial" pitchFamily="34" charset="0"/>
              </a:rPr>
            </a:br>
            <a:endParaRPr lang="el-GR" dirty="0"/>
          </a:p>
        </p:txBody>
      </p:sp>
      <p:sp>
        <p:nvSpPr>
          <p:cNvPr id="3" name="Subtitle 2"/>
          <p:cNvSpPr>
            <a:spLocks noGrp="1"/>
          </p:cNvSpPr>
          <p:nvPr>
            <p:ph type="subTitle" idx="1"/>
          </p:nvPr>
        </p:nvSpPr>
        <p:spPr>
          <a:xfrm>
            <a:off x="1187624" y="1124744"/>
            <a:ext cx="7956376" cy="5472608"/>
          </a:xfrm>
        </p:spPr>
        <p:txBody>
          <a:bodyPr>
            <a:normAutofit/>
          </a:bodyPr>
          <a:lstStyle/>
          <a:p>
            <a:r>
              <a:rPr lang="el-GR" sz="4600" dirty="0" smtClean="0">
                <a:solidFill>
                  <a:srgbClr val="FF0000"/>
                </a:solidFill>
                <a:latin typeface="Arial" pitchFamily="34" charset="0"/>
                <a:cs typeface="Arial" pitchFamily="34" charset="0"/>
              </a:rPr>
              <a:t>Πλάσμα</a:t>
            </a:r>
          </a:p>
          <a:p>
            <a:r>
              <a:rPr lang="el-GR" sz="3200" dirty="0" smtClean="0">
                <a:latin typeface="Arial" pitchFamily="34" charset="0"/>
                <a:cs typeface="Arial" pitchFamily="34" charset="0"/>
              </a:rPr>
              <a:t>Αποτελεί </a:t>
            </a:r>
            <a:r>
              <a:rPr lang="el-GR" sz="3200" dirty="0">
                <a:latin typeface="Arial" pitchFamily="34" charset="0"/>
                <a:cs typeface="Arial" pitchFamily="34" charset="0"/>
              </a:rPr>
              <a:t>το 55% του όγκου του αίματος, είναι διαφανές κιτρινωπό υγρό.Εντός αυτού αιωρούνται τα έμμορφα συστατικά. Το πλάσμα μεταφέρει με την κυκλοφορία τις θρεπτικές ουσίες στα κύτταρα και παίρνει από αυτά τα προϊόντα που πρέπει να αποβληθούν και τα μεταφέρει στα όργανα  απέκκρισης (συκκώτι,νεφροί,πνεύμονες).</a:t>
            </a:r>
            <a:endParaRPr lang="el-GR" sz="3200" dirty="0"/>
          </a:p>
        </p:txBody>
      </p:sp>
    </p:spTree>
    <p:extLst>
      <p:ext uri="{BB962C8B-B14F-4D97-AF65-F5344CB8AC3E}">
        <p14:creationId xmlns:p14="http://schemas.microsoft.com/office/powerpoint/2010/main" val="31508868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TotalTime>
  <Words>52</Words>
  <Application>Microsoft Office PowerPoint</Application>
  <PresentationFormat>On-screen Show (4:3)</PresentationFormat>
  <Paragraphs>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Solstice</vt:lpstr>
      <vt:lpstr>ΑΜΟΡΦΑ ΣΥΣΤΑΤΙΚΑ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ΑΜΟΡΦΑ ΣΥΣΤΑΤΙΚΑ </dc:title>
  <dc:creator>ανδρεας</dc:creator>
  <cp:lastModifiedBy>ανδρεας</cp:lastModifiedBy>
  <cp:revision>1</cp:revision>
  <dcterms:created xsi:type="dcterms:W3CDTF">2013-03-05T08:20:11Z</dcterms:created>
  <dcterms:modified xsi:type="dcterms:W3CDTF">2013-03-05T08:23:47Z</dcterms:modified>
</cp:coreProperties>
</file>