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7" r:id="rId2"/>
    <p:sldId id="258" r:id="rId3"/>
    <p:sldId id="256" r:id="rId4"/>
    <p:sldId id="259" r:id="rId5"/>
    <p:sldId id="261" r:id="rId6"/>
    <p:sldId id="260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F86E"/>
    <a:srgbClr val="368243"/>
    <a:srgbClr val="9966FF"/>
    <a:srgbClr val="8E0000"/>
    <a:srgbClr val="FF0066"/>
    <a:srgbClr val="9900FF"/>
    <a:srgbClr val="FFFF00"/>
    <a:srgbClr val="FF0000"/>
    <a:srgbClr val="CC3300"/>
    <a:srgbClr val="99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7AF3735-B30B-4DFA-88F4-EF5487F28A33}" v="43" dt="2023-12-15T16:53:54.01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101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Γεώργιος Βουλγαράκης" userId="2a00a4c768f63556" providerId="LiveId" clId="{47AF3735-B30B-4DFA-88F4-EF5487F28A33}"/>
    <pc:docChg chg="undo custSel addSld delSld modSld sldOrd">
      <pc:chgData name="Γεώργιος Βουλγαράκης" userId="2a00a4c768f63556" providerId="LiveId" clId="{47AF3735-B30B-4DFA-88F4-EF5487F28A33}" dt="2023-12-15T17:05:01" v="3885" actId="1076"/>
      <pc:docMkLst>
        <pc:docMk/>
      </pc:docMkLst>
      <pc:sldChg chg="addSp delSp modSp add mod setBg chgLayout">
        <pc:chgData name="Γεώργιος Βουλγαράκης" userId="2a00a4c768f63556" providerId="LiveId" clId="{47AF3735-B30B-4DFA-88F4-EF5487F28A33}" dt="2023-12-15T14:32:21.682" v="1087" actId="20577"/>
        <pc:sldMkLst>
          <pc:docMk/>
          <pc:sldMk cId="398722341" sldId="256"/>
        </pc:sldMkLst>
        <pc:spChg chg="del mod">
          <ac:chgData name="Γεώργιος Βουλγαράκης" userId="2a00a4c768f63556" providerId="LiveId" clId="{47AF3735-B30B-4DFA-88F4-EF5487F28A33}" dt="2023-12-15T14:16:32.834" v="718" actId="21"/>
          <ac:spMkLst>
            <pc:docMk/>
            <pc:sldMk cId="398722341" sldId="256"/>
            <ac:spMk id="2" creationId="{FF68CC8D-BC1D-D61E-C26B-110C855FC51D}"/>
          </ac:spMkLst>
        </pc:spChg>
        <pc:spChg chg="add del mod">
          <ac:chgData name="Γεώργιος Βουλγαράκης" userId="2a00a4c768f63556" providerId="LiveId" clId="{47AF3735-B30B-4DFA-88F4-EF5487F28A33}" dt="2023-12-15T14:17:13.007" v="737" actId="21"/>
          <ac:spMkLst>
            <pc:docMk/>
            <pc:sldMk cId="398722341" sldId="256"/>
            <ac:spMk id="3" creationId="{4F02994B-B1C9-9DAE-45B3-FDF893E04EB0}"/>
          </ac:spMkLst>
        </pc:spChg>
        <pc:spChg chg="add mod">
          <ac:chgData name="Γεώργιος Βουλγαράκης" userId="2a00a4c768f63556" providerId="LiveId" clId="{47AF3735-B30B-4DFA-88F4-EF5487F28A33}" dt="2023-12-15T14:32:21.682" v="1087" actId="20577"/>
          <ac:spMkLst>
            <pc:docMk/>
            <pc:sldMk cId="398722341" sldId="256"/>
            <ac:spMk id="4" creationId="{A463FBCF-8586-512A-EBA2-4E81EB905ECB}"/>
          </ac:spMkLst>
        </pc:spChg>
        <pc:spChg chg="add mod">
          <ac:chgData name="Γεώργιος Βουλγαράκης" userId="2a00a4c768f63556" providerId="LiveId" clId="{47AF3735-B30B-4DFA-88F4-EF5487F28A33}" dt="2023-12-15T14:24:03.167" v="956" actId="207"/>
          <ac:spMkLst>
            <pc:docMk/>
            <pc:sldMk cId="398722341" sldId="256"/>
            <ac:spMk id="5" creationId="{39A1E33F-56E3-1800-312E-3D0FDFF49873}"/>
          </ac:spMkLst>
        </pc:spChg>
      </pc:sldChg>
      <pc:sldChg chg="delSp modSp new del mod setBg">
        <pc:chgData name="Γεώργιος Βουλγαράκης" userId="2a00a4c768f63556" providerId="LiveId" clId="{47AF3735-B30B-4DFA-88F4-EF5487F28A33}" dt="2023-12-15T13:45:21.624" v="65" actId="2696"/>
        <pc:sldMkLst>
          <pc:docMk/>
          <pc:sldMk cId="1248465034" sldId="256"/>
        </pc:sldMkLst>
        <pc:spChg chg="mod">
          <ac:chgData name="Γεώργιος Βουλγαράκης" userId="2a00a4c768f63556" providerId="LiveId" clId="{47AF3735-B30B-4DFA-88F4-EF5487F28A33}" dt="2023-12-15T13:42:44.686" v="25" actId="115"/>
          <ac:spMkLst>
            <pc:docMk/>
            <pc:sldMk cId="1248465034" sldId="256"/>
            <ac:spMk id="2" creationId="{FF68CC8D-BC1D-D61E-C26B-110C855FC51D}"/>
          </ac:spMkLst>
        </pc:spChg>
        <pc:spChg chg="del">
          <ac:chgData name="Γεώργιος Βουλγαράκης" userId="2a00a4c768f63556" providerId="LiveId" clId="{47AF3735-B30B-4DFA-88F4-EF5487F28A33}" dt="2023-12-15T13:42:50.055" v="26" actId="21"/>
          <ac:spMkLst>
            <pc:docMk/>
            <pc:sldMk cId="1248465034" sldId="256"/>
            <ac:spMk id="3" creationId="{416BC962-DDD4-64C1-D505-E5AFE4720207}"/>
          </ac:spMkLst>
        </pc:spChg>
      </pc:sldChg>
      <pc:sldChg chg="delSp modSp new mod ord setBg">
        <pc:chgData name="Γεώργιος Βουλγαράκης" userId="2a00a4c768f63556" providerId="LiveId" clId="{47AF3735-B30B-4DFA-88F4-EF5487F28A33}" dt="2023-12-15T13:45:18.233" v="64" actId="115"/>
        <pc:sldMkLst>
          <pc:docMk/>
          <pc:sldMk cId="1362427820" sldId="257"/>
        </pc:sldMkLst>
        <pc:spChg chg="mod">
          <ac:chgData name="Γεώργιος Βουλγαράκης" userId="2a00a4c768f63556" providerId="LiveId" clId="{47AF3735-B30B-4DFA-88F4-EF5487F28A33}" dt="2023-12-15T13:45:18.233" v="64" actId="115"/>
          <ac:spMkLst>
            <pc:docMk/>
            <pc:sldMk cId="1362427820" sldId="257"/>
            <ac:spMk id="2" creationId="{9A840980-349A-CAF5-1679-19F0141C8966}"/>
          </ac:spMkLst>
        </pc:spChg>
        <pc:spChg chg="del">
          <ac:chgData name="Γεώργιος Βουλγαράκης" userId="2a00a4c768f63556" providerId="LiveId" clId="{47AF3735-B30B-4DFA-88F4-EF5487F28A33}" dt="2023-12-15T13:44:38.423" v="59" actId="21"/>
          <ac:spMkLst>
            <pc:docMk/>
            <pc:sldMk cId="1362427820" sldId="257"/>
            <ac:spMk id="3" creationId="{5A976EA5-A3B3-7AFC-12CB-C37568158540}"/>
          </ac:spMkLst>
        </pc:spChg>
      </pc:sldChg>
      <pc:sldChg chg="addSp delSp modSp new mod">
        <pc:chgData name="Γεώργιος Βουλγαράκης" userId="2a00a4c768f63556" providerId="LiveId" clId="{47AF3735-B30B-4DFA-88F4-EF5487F28A33}" dt="2023-12-15T14:13:46.859" v="691" actId="115"/>
        <pc:sldMkLst>
          <pc:docMk/>
          <pc:sldMk cId="3194081974" sldId="258"/>
        </pc:sldMkLst>
        <pc:spChg chg="del mod">
          <ac:chgData name="Γεώργιος Βουλγαράκης" userId="2a00a4c768f63556" providerId="LiveId" clId="{47AF3735-B30B-4DFA-88F4-EF5487F28A33}" dt="2023-12-15T14:12:24.019" v="634" actId="21"/>
          <ac:spMkLst>
            <pc:docMk/>
            <pc:sldMk cId="3194081974" sldId="258"/>
            <ac:spMk id="2" creationId="{252BA9DB-B09C-BD40-48ED-E7F918D78B03}"/>
          </ac:spMkLst>
        </pc:spChg>
        <pc:spChg chg="mod">
          <ac:chgData name="Γεώργιος Βουλγαράκης" userId="2a00a4c768f63556" providerId="LiveId" clId="{47AF3735-B30B-4DFA-88F4-EF5487F28A33}" dt="2023-12-15T14:13:46.859" v="691" actId="115"/>
          <ac:spMkLst>
            <pc:docMk/>
            <pc:sldMk cId="3194081974" sldId="258"/>
            <ac:spMk id="3" creationId="{98E27206-625D-3E58-E2B6-5010D258E9CA}"/>
          </ac:spMkLst>
        </pc:spChg>
        <pc:spChg chg="add del mod">
          <ac:chgData name="Γεώργιος Βουλγαράκης" userId="2a00a4c768f63556" providerId="LiveId" clId="{47AF3735-B30B-4DFA-88F4-EF5487F28A33}" dt="2023-12-15T14:12:41.369" v="639" actId="21"/>
          <ac:spMkLst>
            <pc:docMk/>
            <pc:sldMk cId="3194081974" sldId="258"/>
            <ac:spMk id="4" creationId="{F7177E72-CD5C-EE8E-946F-255F67D3C42C}"/>
          </ac:spMkLst>
        </pc:spChg>
        <pc:spChg chg="add del mod">
          <ac:chgData name="Γεώργιος Βουλγαράκης" userId="2a00a4c768f63556" providerId="LiveId" clId="{47AF3735-B30B-4DFA-88F4-EF5487F28A33}" dt="2023-12-15T14:12:51.278" v="642" actId="478"/>
          <ac:spMkLst>
            <pc:docMk/>
            <pc:sldMk cId="3194081974" sldId="258"/>
            <ac:spMk id="5" creationId="{199BFF7D-AD6A-3DB4-7001-0F5C35BA420A}"/>
          </ac:spMkLst>
        </pc:spChg>
      </pc:sldChg>
      <pc:sldChg chg="addSp delSp modSp new mod setBg">
        <pc:chgData name="Γεώργιος Βουλγαράκης" userId="2a00a4c768f63556" providerId="LiveId" clId="{47AF3735-B30B-4DFA-88F4-EF5487F28A33}" dt="2023-12-15T15:03:08.184" v="1545" actId="313"/>
        <pc:sldMkLst>
          <pc:docMk/>
          <pc:sldMk cId="1672119453" sldId="259"/>
        </pc:sldMkLst>
        <pc:spChg chg="del">
          <ac:chgData name="Γεώργιος Βουλγαράκης" userId="2a00a4c768f63556" providerId="LiveId" clId="{47AF3735-B30B-4DFA-88F4-EF5487F28A33}" dt="2023-12-15T14:33:14.381" v="1090" actId="21"/>
          <ac:spMkLst>
            <pc:docMk/>
            <pc:sldMk cId="1672119453" sldId="259"/>
            <ac:spMk id="2" creationId="{94CCD055-1A9C-A4DC-A3ED-9948E6171411}"/>
          </ac:spMkLst>
        </pc:spChg>
        <pc:spChg chg="mod">
          <ac:chgData name="Γεώργιος Βουλγαράκης" userId="2a00a4c768f63556" providerId="LiveId" clId="{47AF3735-B30B-4DFA-88F4-EF5487F28A33}" dt="2023-12-15T15:03:08.184" v="1545" actId="313"/>
          <ac:spMkLst>
            <pc:docMk/>
            <pc:sldMk cId="1672119453" sldId="259"/>
            <ac:spMk id="3" creationId="{2D7F8383-2357-5DFD-9BE6-8E60182D7E1C}"/>
          </ac:spMkLst>
        </pc:spChg>
        <pc:spChg chg="add mod">
          <ac:chgData name="Γεώργιος Βουλγαράκης" userId="2a00a4c768f63556" providerId="LiveId" clId="{47AF3735-B30B-4DFA-88F4-EF5487F28A33}" dt="2023-12-15T14:53:10.517" v="1372" actId="207"/>
          <ac:spMkLst>
            <pc:docMk/>
            <pc:sldMk cId="1672119453" sldId="259"/>
            <ac:spMk id="4" creationId="{A246AB06-6285-CC3C-4F1D-4F25E307567B}"/>
          </ac:spMkLst>
        </pc:spChg>
      </pc:sldChg>
      <pc:sldChg chg="new del">
        <pc:chgData name="Γεώργιος Βουλγαράκης" userId="2a00a4c768f63556" providerId="LiveId" clId="{47AF3735-B30B-4DFA-88F4-EF5487F28A33}" dt="2023-12-15T14:14:50.230" v="693" actId="2696"/>
        <pc:sldMkLst>
          <pc:docMk/>
          <pc:sldMk cId="2750076337" sldId="259"/>
        </pc:sldMkLst>
      </pc:sldChg>
      <pc:sldChg chg="delSp modSp new mod">
        <pc:chgData name="Γεώργιος Βουλγαράκης" userId="2a00a4c768f63556" providerId="LiveId" clId="{47AF3735-B30B-4DFA-88F4-EF5487F28A33}" dt="2023-12-15T15:19:29.259" v="1899" actId="20577"/>
        <pc:sldMkLst>
          <pc:docMk/>
          <pc:sldMk cId="1335960208" sldId="260"/>
        </pc:sldMkLst>
        <pc:spChg chg="del">
          <ac:chgData name="Γεώργιος Βουλγαράκης" userId="2a00a4c768f63556" providerId="LiveId" clId="{47AF3735-B30B-4DFA-88F4-EF5487F28A33}" dt="2023-12-15T15:13:27.595" v="1658" actId="21"/>
          <ac:spMkLst>
            <pc:docMk/>
            <pc:sldMk cId="1335960208" sldId="260"/>
            <ac:spMk id="2" creationId="{EFDD9960-B5D1-0BB0-0195-DAFA8CAFE031}"/>
          </ac:spMkLst>
        </pc:spChg>
        <pc:spChg chg="mod">
          <ac:chgData name="Γεώργιος Βουλγαράκης" userId="2a00a4c768f63556" providerId="LiveId" clId="{47AF3735-B30B-4DFA-88F4-EF5487F28A33}" dt="2023-12-15T15:19:29.259" v="1899" actId="20577"/>
          <ac:spMkLst>
            <pc:docMk/>
            <pc:sldMk cId="1335960208" sldId="260"/>
            <ac:spMk id="3" creationId="{93068AFB-AC1C-FF8E-733D-92B3147C5AF3}"/>
          </ac:spMkLst>
        </pc:spChg>
      </pc:sldChg>
      <pc:sldChg chg="add del setBg">
        <pc:chgData name="Γεώργιος Βουλγαράκης" userId="2a00a4c768f63556" providerId="LiveId" clId="{47AF3735-B30B-4DFA-88F4-EF5487F28A33}" dt="2023-12-15T14:14:48.117" v="692" actId="2696"/>
        <pc:sldMkLst>
          <pc:docMk/>
          <pc:sldMk cId="2254511361" sldId="260"/>
        </pc:sldMkLst>
      </pc:sldChg>
      <pc:sldChg chg="delSp modSp new mod ord setBg">
        <pc:chgData name="Γεώργιος Βουλγαράκης" userId="2a00a4c768f63556" providerId="LiveId" clId="{47AF3735-B30B-4DFA-88F4-EF5487F28A33}" dt="2023-12-15T15:22:16.668" v="1945"/>
        <pc:sldMkLst>
          <pc:docMk/>
          <pc:sldMk cId="831034854" sldId="261"/>
        </pc:sldMkLst>
        <pc:spChg chg="mod">
          <ac:chgData name="Γεώργιος Βουλγαράκης" userId="2a00a4c768f63556" providerId="LiveId" clId="{47AF3735-B30B-4DFA-88F4-EF5487F28A33}" dt="2023-12-15T15:21:56.067" v="1943" actId="1076"/>
          <ac:spMkLst>
            <pc:docMk/>
            <pc:sldMk cId="831034854" sldId="261"/>
            <ac:spMk id="2" creationId="{30DF52E3-4F1B-0C4C-37D0-7841F066CED5}"/>
          </ac:spMkLst>
        </pc:spChg>
        <pc:spChg chg="del">
          <ac:chgData name="Γεώργιος Βουλγαράκης" userId="2a00a4c768f63556" providerId="LiveId" clId="{47AF3735-B30B-4DFA-88F4-EF5487F28A33}" dt="2023-12-15T15:21:51.292" v="1942" actId="21"/>
          <ac:spMkLst>
            <pc:docMk/>
            <pc:sldMk cId="831034854" sldId="261"/>
            <ac:spMk id="3" creationId="{BCC17FEC-0B28-C607-2496-63D62F9B5FBD}"/>
          </ac:spMkLst>
        </pc:spChg>
      </pc:sldChg>
      <pc:sldChg chg="addSp delSp modSp new mod setBg">
        <pc:chgData name="Γεώργιος Βουλγαράκης" userId="2a00a4c768f63556" providerId="LiveId" clId="{47AF3735-B30B-4DFA-88F4-EF5487F28A33}" dt="2023-12-15T15:42:21.423" v="2355" actId="20577"/>
        <pc:sldMkLst>
          <pc:docMk/>
          <pc:sldMk cId="3226848591" sldId="262"/>
        </pc:sldMkLst>
        <pc:spChg chg="del mod">
          <ac:chgData name="Γεώργιος Βουλγαράκης" userId="2a00a4c768f63556" providerId="LiveId" clId="{47AF3735-B30B-4DFA-88F4-EF5487F28A33}" dt="2023-12-15T15:30:15.830" v="2037" actId="21"/>
          <ac:spMkLst>
            <pc:docMk/>
            <pc:sldMk cId="3226848591" sldId="262"/>
            <ac:spMk id="2" creationId="{E12C16BB-0FB5-56B7-F082-56DF31119CE6}"/>
          </ac:spMkLst>
        </pc:spChg>
        <pc:spChg chg="mod">
          <ac:chgData name="Γεώργιος Βουλγαράκης" userId="2a00a4c768f63556" providerId="LiveId" clId="{47AF3735-B30B-4DFA-88F4-EF5487F28A33}" dt="2023-12-15T15:42:21.423" v="2355" actId="20577"/>
          <ac:spMkLst>
            <pc:docMk/>
            <pc:sldMk cId="3226848591" sldId="262"/>
            <ac:spMk id="3" creationId="{5E14C3E9-33C5-051B-E531-439E79F06E99}"/>
          </ac:spMkLst>
        </pc:spChg>
        <pc:spChg chg="add del mod">
          <ac:chgData name="Γεώργιος Βουλγαράκης" userId="2a00a4c768f63556" providerId="LiveId" clId="{47AF3735-B30B-4DFA-88F4-EF5487F28A33}" dt="2023-12-15T15:30:19.698" v="2038" actId="21"/>
          <ac:spMkLst>
            <pc:docMk/>
            <pc:sldMk cId="3226848591" sldId="262"/>
            <ac:spMk id="5" creationId="{9C596B94-E328-1040-12E5-7E3B5B531A33}"/>
          </ac:spMkLst>
        </pc:spChg>
      </pc:sldChg>
      <pc:sldChg chg="delSp modSp new mod setBg">
        <pc:chgData name="Γεώργιος Βουλγαράκης" userId="2a00a4c768f63556" providerId="LiveId" clId="{47AF3735-B30B-4DFA-88F4-EF5487F28A33}" dt="2023-12-15T16:23:59.743" v="2875" actId="20577"/>
        <pc:sldMkLst>
          <pc:docMk/>
          <pc:sldMk cId="1203446974" sldId="263"/>
        </pc:sldMkLst>
        <pc:spChg chg="del">
          <ac:chgData name="Γεώργιος Βουλγαράκης" userId="2a00a4c768f63556" providerId="LiveId" clId="{47AF3735-B30B-4DFA-88F4-EF5487F28A33}" dt="2023-12-15T15:47:39.823" v="2356" actId="21"/>
          <ac:spMkLst>
            <pc:docMk/>
            <pc:sldMk cId="1203446974" sldId="263"/>
            <ac:spMk id="2" creationId="{AD4E8C55-886C-4035-B3F5-3AA23DA4E87C}"/>
          </ac:spMkLst>
        </pc:spChg>
        <pc:spChg chg="mod">
          <ac:chgData name="Γεώργιος Βουλγαράκης" userId="2a00a4c768f63556" providerId="LiveId" clId="{47AF3735-B30B-4DFA-88F4-EF5487F28A33}" dt="2023-12-15T16:23:59.743" v="2875" actId="20577"/>
          <ac:spMkLst>
            <pc:docMk/>
            <pc:sldMk cId="1203446974" sldId="263"/>
            <ac:spMk id="3" creationId="{09CBC61C-14C2-E0BE-7A72-F5A1F8D8472F}"/>
          </ac:spMkLst>
        </pc:spChg>
      </pc:sldChg>
      <pc:sldChg chg="addSp delSp modSp new mod setBg">
        <pc:chgData name="Γεώργιος Βουλγαράκης" userId="2a00a4c768f63556" providerId="LiveId" clId="{47AF3735-B30B-4DFA-88F4-EF5487F28A33}" dt="2023-12-15T16:22:52.191" v="2846" actId="20577"/>
        <pc:sldMkLst>
          <pc:docMk/>
          <pc:sldMk cId="3312870232" sldId="264"/>
        </pc:sldMkLst>
        <pc:spChg chg="del">
          <ac:chgData name="Γεώργιος Βουλγαράκης" userId="2a00a4c768f63556" providerId="LiveId" clId="{47AF3735-B30B-4DFA-88F4-EF5487F28A33}" dt="2023-12-15T15:50:24.339" v="2409" actId="21"/>
          <ac:spMkLst>
            <pc:docMk/>
            <pc:sldMk cId="3312870232" sldId="264"/>
            <ac:spMk id="2" creationId="{06332C80-ACDB-F8FF-34A0-4A4EF52A5DA7}"/>
          </ac:spMkLst>
        </pc:spChg>
        <pc:spChg chg="mod">
          <ac:chgData name="Γεώργιος Βουλγαράκης" userId="2a00a4c768f63556" providerId="LiveId" clId="{47AF3735-B30B-4DFA-88F4-EF5487F28A33}" dt="2023-12-15T16:22:52.191" v="2846" actId="20577"/>
          <ac:spMkLst>
            <pc:docMk/>
            <pc:sldMk cId="3312870232" sldId="264"/>
            <ac:spMk id="3" creationId="{740BE67D-1D6B-0AC6-33FC-91B2D2794CE3}"/>
          </ac:spMkLst>
        </pc:spChg>
        <pc:spChg chg="add mod">
          <ac:chgData name="Γεώργιος Βουλγαράκης" userId="2a00a4c768f63556" providerId="LiveId" clId="{47AF3735-B30B-4DFA-88F4-EF5487F28A33}" dt="2023-12-15T16:18:59.061" v="2797" actId="1076"/>
          <ac:spMkLst>
            <pc:docMk/>
            <pc:sldMk cId="3312870232" sldId="264"/>
            <ac:spMk id="4" creationId="{908ABDE4-EC4D-389C-4485-C7F701F8529C}"/>
          </ac:spMkLst>
        </pc:spChg>
      </pc:sldChg>
      <pc:sldChg chg="delSp modSp new mod setBg">
        <pc:chgData name="Γεώργιος Βουλγαράκης" userId="2a00a4c768f63556" providerId="LiveId" clId="{47AF3735-B30B-4DFA-88F4-EF5487F28A33}" dt="2023-12-15T16:51:48.728" v="3468" actId="20577"/>
        <pc:sldMkLst>
          <pc:docMk/>
          <pc:sldMk cId="523134152" sldId="265"/>
        </pc:sldMkLst>
        <pc:spChg chg="del">
          <ac:chgData name="Γεώργιος Βουλγαράκης" userId="2a00a4c768f63556" providerId="LiveId" clId="{47AF3735-B30B-4DFA-88F4-EF5487F28A33}" dt="2023-12-15T16:36:13.030" v="3058" actId="21"/>
          <ac:spMkLst>
            <pc:docMk/>
            <pc:sldMk cId="523134152" sldId="265"/>
            <ac:spMk id="2" creationId="{8373F709-445D-4900-4245-4E97275C4B3C}"/>
          </ac:spMkLst>
        </pc:spChg>
        <pc:spChg chg="mod">
          <ac:chgData name="Γεώργιος Βουλγαράκης" userId="2a00a4c768f63556" providerId="LiveId" clId="{47AF3735-B30B-4DFA-88F4-EF5487F28A33}" dt="2023-12-15T16:51:48.728" v="3468" actId="20577"/>
          <ac:spMkLst>
            <pc:docMk/>
            <pc:sldMk cId="523134152" sldId="265"/>
            <ac:spMk id="3" creationId="{39292C34-FA17-7F9D-98EE-F32AC5753A22}"/>
          </ac:spMkLst>
        </pc:spChg>
      </pc:sldChg>
      <pc:sldChg chg="delSp modSp new mod setBg">
        <pc:chgData name="Γεώργιος Βουλγαράκης" userId="2a00a4c768f63556" providerId="LiveId" clId="{47AF3735-B30B-4DFA-88F4-EF5487F28A33}" dt="2023-12-15T17:05:01" v="3885" actId="1076"/>
        <pc:sldMkLst>
          <pc:docMk/>
          <pc:sldMk cId="4269591398" sldId="266"/>
        </pc:sldMkLst>
        <pc:spChg chg="del">
          <ac:chgData name="Γεώργιος Βουλγαράκης" userId="2a00a4c768f63556" providerId="LiveId" clId="{47AF3735-B30B-4DFA-88F4-EF5487F28A33}" dt="2023-12-15T16:54:07.507" v="3472" actId="21"/>
          <ac:spMkLst>
            <pc:docMk/>
            <pc:sldMk cId="4269591398" sldId="266"/>
            <ac:spMk id="2" creationId="{E7D56ACD-92FF-07D4-1728-F2893365766A}"/>
          </ac:spMkLst>
        </pc:spChg>
        <pc:spChg chg="mod">
          <ac:chgData name="Γεώργιος Βουλγαράκης" userId="2a00a4c768f63556" providerId="LiveId" clId="{47AF3735-B30B-4DFA-88F4-EF5487F28A33}" dt="2023-12-15T17:05:01" v="3885" actId="1076"/>
          <ac:spMkLst>
            <pc:docMk/>
            <pc:sldMk cId="4269591398" sldId="266"/>
            <ac:spMk id="3" creationId="{015946FC-7A67-2210-91B0-61F4874A7341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F98AB1-0021-4003-80D6-28BCFFAC8999}" type="datetimeFigureOut">
              <a:rPr lang="en-GB" smtClean="0"/>
              <a:t>15/12/2023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954E2E-EF6B-4E17-B334-0B4E7DF90A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59723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4954E2E-EF6B-4E17-B334-0B4E7DF90AC3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82013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A903C6-481A-DCD7-1523-9AADDF4EDB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63CF989-91B5-F3F6-AEC2-8DBED53418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CD67CA-5F4F-7EB6-C246-94E2379C88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D3DB0-FA22-4FBA-A90C-2F914016E850}" type="datetimeFigureOut">
              <a:rPr lang="en-GB" smtClean="0"/>
              <a:t>15/12/2023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B7D648-8CEB-72D0-FA0A-D67C9E2E99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E053C5-4DC0-C7F4-B6E3-4804803936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6ABB6-3D9E-42F0-97EC-DE479E25A7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707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681D56-6F96-D39A-3BA5-02AA027F31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ABD4F73-FC3B-1D26-7717-AC44D9002D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250782-DCDE-2770-E90F-7B5205D3B6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D3DB0-FA22-4FBA-A90C-2F914016E850}" type="datetimeFigureOut">
              <a:rPr lang="en-GB" smtClean="0"/>
              <a:t>15/12/2023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AE46A7-1103-A6F5-7B78-5E70A1C9E6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D2B118-C8AC-B706-F31F-8D96561AB5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6ABB6-3D9E-42F0-97EC-DE479E25A7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46243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DB6C585-D6C0-AE78-CB5E-39371A6D1DD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9138338-795B-1BB3-826C-C56334B529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A699A7-87E7-863E-3FA1-479DC7F808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D3DB0-FA22-4FBA-A90C-2F914016E850}" type="datetimeFigureOut">
              <a:rPr lang="en-GB" smtClean="0"/>
              <a:t>15/12/2023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38F705-6A52-B028-A358-B4C7DB2A56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A2AD00-1253-BFA8-8099-5C8067DE1B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6ABB6-3D9E-42F0-97EC-DE479E25A7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83713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FC6C3A-E33D-960D-8D2F-8CF79ACD65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74E5DB-167A-8537-38B9-8C2479F475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E78E15-D65E-9543-2A93-85A8283F05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D3DB0-FA22-4FBA-A90C-2F914016E850}" type="datetimeFigureOut">
              <a:rPr lang="en-GB" smtClean="0"/>
              <a:t>15/12/2023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AF79B7-9FF7-3B5F-8822-92AD84C0FB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EC678B-2909-98BE-AA83-82ABA2DE8D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6ABB6-3D9E-42F0-97EC-DE479E25A7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3943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1E2F2F-A19C-522B-7D85-5F5642F8A5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77E7C0-7A5D-0496-7989-EE6D9570E1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566AA4-1024-8603-1FD6-5997C3C965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D3DB0-FA22-4FBA-A90C-2F914016E850}" type="datetimeFigureOut">
              <a:rPr lang="en-GB" smtClean="0"/>
              <a:t>15/12/2023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8E1851-AAB8-E238-5E6C-B3BA6F6D4F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35FAEF-B453-2EBC-8675-D35ECF6E7B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6ABB6-3D9E-42F0-97EC-DE479E25A7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38380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5BCD72-55DF-C769-CFB9-474687BF44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751CA5-0C86-F18E-4F8E-790E0FAFE13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A9A245E-8C65-457C-1272-81C6458D3F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390B38-D618-C8CA-965D-BF2A2B736B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D3DB0-FA22-4FBA-A90C-2F914016E850}" type="datetimeFigureOut">
              <a:rPr lang="en-GB" smtClean="0"/>
              <a:t>15/12/2023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1228930-D3F2-725D-09B8-5C7EDA4EAE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22E1D4-9180-2194-0B0D-FD9ADEC9DE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6ABB6-3D9E-42F0-97EC-DE479E25A7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96054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94D79F-63E7-E9DB-91F6-F375232203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7D1F77-1B56-5D70-3BC6-E9A6956126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D916C2C-2F50-E64C-F93F-288C4A9F75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BE75471-F102-B951-CD34-DF27CB1170B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6BC195E-A31F-886D-1F6E-CE99FCA03F2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37FCFCD-2262-F974-D534-D3C304161C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D3DB0-FA22-4FBA-A90C-2F914016E850}" type="datetimeFigureOut">
              <a:rPr lang="en-GB" smtClean="0"/>
              <a:t>15/12/2023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4087E4B-3AA4-F692-3ABE-FBF0E9663C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B2EB2C0-795B-66C3-CF91-9FE23F0545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6ABB6-3D9E-42F0-97EC-DE479E25A7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00290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CF3769-CBDC-4E92-E158-1EA5251E2D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F5D5560-F71E-0960-737A-399DB1AD0D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D3DB0-FA22-4FBA-A90C-2F914016E850}" type="datetimeFigureOut">
              <a:rPr lang="en-GB" smtClean="0"/>
              <a:t>15/12/2023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CDDC92B-1B5E-6B4D-2918-22B9F40D3C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9FB6F04-F7EE-AB3F-157E-8A7AB52FA8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6ABB6-3D9E-42F0-97EC-DE479E25A7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44442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DEB1C01-0FD9-9E70-C75B-85831CF90A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D3DB0-FA22-4FBA-A90C-2F914016E850}" type="datetimeFigureOut">
              <a:rPr lang="en-GB" smtClean="0"/>
              <a:t>15/12/2023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BC10EB6-038B-5D0D-0446-27A3B5EC92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21F0C0-7CCD-8C33-663B-0DD5A723C7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6ABB6-3D9E-42F0-97EC-DE479E25A7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92641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6AC503-1494-7333-F9C2-8CC63E1853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83B3DD-987F-1C4B-3838-52AD95AFFC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6EC411B-53BC-1A0C-EA11-54E02B9CFC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B74E76D-F57A-DB81-5AD2-F27284AA08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D3DB0-FA22-4FBA-A90C-2F914016E850}" type="datetimeFigureOut">
              <a:rPr lang="en-GB" smtClean="0"/>
              <a:t>15/12/2023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032346-2952-2872-2212-0ABDAB7B9E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713CF5-3321-914C-B1A5-A1F22BC90C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6ABB6-3D9E-42F0-97EC-DE479E25A7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83115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87A4F4-09FB-8E16-D8C3-6C758CCF4F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07CA18-540F-188C-C6FC-8C57F0F0954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9F43497-1B95-8EED-1A90-6CB46DE34B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26F0195-D3EB-1C9C-F060-BE125C162B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D3DB0-FA22-4FBA-A90C-2F914016E850}" type="datetimeFigureOut">
              <a:rPr lang="en-GB" smtClean="0"/>
              <a:t>15/12/2023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31496A0-A488-5CB2-49BC-4EE66B1942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0F65C21-5F99-2DB0-C1A5-7666AC14F0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6ABB6-3D9E-42F0-97EC-DE479E25A7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31707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D178AA6-26AB-541B-01B0-330DE20A30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B9A0F2-2A80-EBD4-FE64-358B634336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506CBF-D659-E127-D7B6-F4AB57BA13F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3D3DB0-FA22-4FBA-A90C-2F914016E850}" type="datetimeFigureOut">
              <a:rPr lang="en-GB" smtClean="0"/>
              <a:t>15/12/2023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752043-5657-5E08-D185-CBB15ABEEE1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2B7665-4545-018F-73AE-5CA92965B4E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96ABB6-3D9E-42F0-97EC-DE479E25A7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2403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08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840980-349A-CAF5-1679-19F0141C8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03437"/>
            <a:ext cx="10515600" cy="1325563"/>
          </a:xfrm>
        </p:spPr>
        <p:txBody>
          <a:bodyPr/>
          <a:lstStyle/>
          <a:p>
            <a:pPr algn="ctr"/>
            <a:r>
              <a:rPr lang="en-GB" b="1" u="sng" dirty="0"/>
              <a:t>MIXED CONDITIONALS</a:t>
            </a:r>
          </a:p>
        </p:txBody>
      </p:sp>
    </p:spTree>
    <p:extLst>
      <p:ext uri="{BB962C8B-B14F-4D97-AF65-F5344CB8AC3E}">
        <p14:creationId xmlns:p14="http://schemas.microsoft.com/office/powerpoint/2010/main" val="13624278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6824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292C34-FA17-7F9D-98EE-F32AC5753A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6306" y="369651"/>
            <a:ext cx="10507494" cy="627434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b="1" dirty="0"/>
              <a:t>1)</a:t>
            </a:r>
            <a:r>
              <a:rPr lang="en-GB" dirty="0"/>
              <a:t> </a:t>
            </a:r>
            <a:r>
              <a:rPr lang="en-GB" b="1" dirty="0"/>
              <a:t>Using inversion in the First Conditional: </a:t>
            </a:r>
          </a:p>
          <a:p>
            <a:pPr marL="0" indent="0">
              <a:buNone/>
            </a:pPr>
            <a:r>
              <a:rPr lang="en-GB" dirty="0"/>
              <a:t>Structure: Should + Subject + Infinitive</a:t>
            </a:r>
          </a:p>
          <a:p>
            <a:pPr marL="0" indent="0">
              <a:buNone/>
            </a:pPr>
            <a:r>
              <a:rPr lang="en-GB" b="1" dirty="0"/>
              <a:t>e.g. “Should you decide to accompany us on the trip, we’ll be happy to accommodate you!”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b="1" dirty="0"/>
              <a:t>2)</a:t>
            </a:r>
            <a:r>
              <a:rPr lang="en-GB" dirty="0"/>
              <a:t> </a:t>
            </a:r>
            <a:r>
              <a:rPr lang="en-GB" b="1" dirty="0"/>
              <a:t>Using inversion in the Second Conditional:</a:t>
            </a:r>
          </a:p>
          <a:p>
            <a:pPr marL="0" indent="0">
              <a:buNone/>
            </a:pPr>
            <a:r>
              <a:rPr lang="en-GB" dirty="0"/>
              <a:t>Structure: Were + Subject</a:t>
            </a:r>
          </a:p>
          <a:p>
            <a:pPr marL="0" indent="0">
              <a:buNone/>
            </a:pPr>
            <a:r>
              <a:rPr lang="en-GB" b="1" dirty="0"/>
              <a:t>e.g. ”Were my son’s room this messy, I would be hysterical.”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b="1" dirty="0"/>
              <a:t>3)</a:t>
            </a:r>
            <a:r>
              <a:rPr lang="en-GB" dirty="0"/>
              <a:t> </a:t>
            </a:r>
            <a:r>
              <a:rPr lang="en-GB" b="1" dirty="0"/>
              <a:t>Using inversion in the Third Conditional:</a:t>
            </a:r>
          </a:p>
          <a:p>
            <a:pPr marL="0" indent="0">
              <a:buNone/>
            </a:pPr>
            <a:r>
              <a:rPr lang="en-GB" dirty="0"/>
              <a:t>Structure: Had + Subject + Past participle</a:t>
            </a:r>
          </a:p>
          <a:p>
            <a:pPr marL="0" indent="0">
              <a:buNone/>
            </a:pPr>
            <a:r>
              <a:rPr lang="en-GB" b="1" dirty="0"/>
              <a:t>e.g. “Had your departure not been so sudden, we would have given you a proper farewell.” </a:t>
            </a:r>
          </a:p>
        </p:txBody>
      </p:sp>
    </p:spTree>
    <p:extLst>
      <p:ext uri="{BB962C8B-B14F-4D97-AF65-F5344CB8AC3E}">
        <p14:creationId xmlns:p14="http://schemas.microsoft.com/office/powerpoint/2010/main" val="5231341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EF8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5946FC-7A67-2210-91B0-61F4874A73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82434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GB" b="1" u="sng" dirty="0"/>
              <a:t>One last thing:</a:t>
            </a:r>
          </a:p>
          <a:p>
            <a:pPr marL="0" indent="0">
              <a:buNone/>
            </a:pPr>
            <a:r>
              <a:rPr lang="en-GB" b="1" dirty="0"/>
              <a:t>The phrase “Were it not for” (the inverted form of “If it weren’t for”) can also be used as an inverted conditional.</a:t>
            </a:r>
          </a:p>
          <a:p>
            <a:pPr marL="0" indent="0">
              <a:buNone/>
            </a:pPr>
            <a:endParaRPr lang="en-GB" b="1" dirty="0"/>
          </a:p>
          <a:p>
            <a:pPr marL="0" indent="0">
              <a:buNone/>
            </a:pPr>
            <a:r>
              <a:rPr lang="en-GB" b="1" dirty="0"/>
              <a:t>For example: </a:t>
            </a:r>
          </a:p>
          <a:p>
            <a:pPr marL="0" indent="0">
              <a:buNone/>
            </a:pPr>
            <a:r>
              <a:rPr lang="en-GB" b="1" dirty="0"/>
              <a:t>“</a:t>
            </a:r>
            <a:r>
              <a:rPr lang="en-GB" b="1" u="sng" dirty="0"/>
              <a:t>Were it not for/If it wasn’t for</a:t>
            </a:r>
            <a:r>
              <a:rPr lang="en-GB" b="1" dirty="0"/>
              <a:t> the pouring rain, we would be on our way to the beach right now.”</a:t>
            </a:r>
          </a:p>
          <a:p>
            <a:pPr marL="0" indent="0">
              <a:buNone/>
            </a:pPr>
            <a:endParaRPr lang="en-GB" b="1" dirty="0"/>
          </a:p>
          <a:p>
            <a:pPr marL="0" indent="0">
              <a:buNone/>
            </a:pPr>
            <a:r>
              <a:rPr lang="en-GB" b="1" dirty="0"/>
              <a:t>Were it not for = Without</a:t>
            </a:r>
          </a:p>
          <a:p>
            <a:pPr marL="0" indent="0">
              <a:buNone/>
            </a:pPr>
            <a:endParaRPr lang="en-GB" b="1" dirty="0"/>
          </a:p>
          <a:p>
            <a:pPr marL="0" indent="0">
              <a:buNone/>
            </a:pP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42695913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E27206-625D-3E58-E2B6-5010D258E9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5204" y="1037684"/>
            <a:ext cx="10515600" cy="4351338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GB" b="1" u="sng" dirty="0"/>
              <a:t>Why do we mix conditionals?</a:t>
            </a:r>
          </a:p>
          <a:p>
            <a:pPr marL="0" indent="0">
              <a:buNone/>
            </a:pPr>
            <a:endParaRPr lang="en-GB" b="1" dirty="0"/>
          </a:p>
          <a:p>
            <a:pPr marL="0" indent="0">
              <a:buNone/>
            </a:pPr>
            <a:r>
              <a:rPr lang="en-GB" b="1" dirty="0"/>
              <a:t>We can mix conditionals to talk about:</a:t>
            </a:r>
          </a:p>
          <a:p>
            <a:pPr marL="0" indent="0">
              <a:buNone/>
            </a:pPr>
            <a:endParaRPr lang="en-GB" b="1" dirty="0"/>
          </a:p>
          <a:p>
            <a:pPr marL="0" indent="0">
              <a:buNone/>
            </a:pPr>
            <a:r>
              <a:rPr lang="en-GB" b="1" dirty="0"/>
              <a:t>1) Changes in the past that would produce different outcomes in the</a:t>
            </a:r>
          </a:p>
          <a:p>
            <a:pPr marL="0" indent="0">
              <a:buNone/>
            </a:pPr>
            <a:r>
              <a:rPr lang="en-GB" b="1" dirty="0"/>
              <a:t>present.</a:t>
            </a:r>
          </a:p>
          <a:p>
            <a:pPr marL="0" indent="0">
              <a:buNone/>
            </a:pPr>
            <a:endParaRPr lang="en-GB" b="1" dirty="0"/>
          </a:p>
          <a:p>
            <a:pPr marL="0" indent="0">
              <a:buNone/>
            </a:pPr>
            <a:r>
              <a:rPr lang="en-GB" b="1" dirty="0"/>
              <a:t>2) Different situations in the present that would also result in changes in the past.</a:t>
            </a:r>
          </a:p>
          <a:p>
            <a:pPr marL="0" indent="0">
              <a:buNone/>
            </a:pP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31940819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>
            <a:extLst>
              <a:ext uri="{FF2B5EF4-FFF2-40B4-BE49-F238E27FC236}">
                <a16:creationId xmlns:a16="http://schemas.microsoft.com/office/drawing/2014/main" id="{A463FBCF-8586-512A-EBA2-4E81EB905E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999" y="1131211"/>
            <a:ext cx="9351523" cy="4510831"/>
          </a:xfrm>
        </p:spPr>
        <p:txBody>
          <a:bodyPr>
            <a:normAutofit/>
          </a:bodyPr>
          <a:lstStyle/>
          <a:p>
            <a:pPr marL="514350" indent="-514350">
              <a:buAutoNum type="arabicParenR"/>
            </a:pPr>
            <a:r>
              <a:rPr lang="en-GB" sz="2800" b="1" u="sng" dirty="0"/>
              <a:t>PAST/PRESENT</a:t>
            </a:r>
          </a:p>
          <a:p>
            <a:endParaRPr lang="en-GB" sz="2800" b="1" u="sng" dirty="0"/>
          </a:p>
          <a:p>
            <a:pPr algn="l"/>
            <a:r>
              <a:rPr lang="en-GB" sz="2800" b="1" dirty="0"/>
              <a:t>Imagining how a change in the past would affect the present: </a:t>
            </a:r>
          </a:p>
          <a:p>
            <a:pPr algn="l"/>
            <a:endParaRPr lang="en-GB" sz="2800" b="1" dirty="0"/>
          </a:p>
          <a:p>
            <a:pPr algn="l"/>
            <a:r>
              <a:rPr lang="en-GB" sz="2800" b="1" dirty="0"/>
              <a:t>Structure: If + Past Perfect              Would + Infinitive</a:t>
            </a:r>
          </a:p>
          <a:p>
            <a:pPr algn="l"/>
            <a:endParaRPr lang="en-GB" sz="2800" b="1" dirty="0"/>
          </a:p>
          <a:p>
            <a:pPr algn="l"/>
            <a:r>
              <a:rPr lang="en-GB" sz="2800" b="1" dirty="0"/>
              <a:t>e.g. “If I hadn’t managed to catch my flight, I would be stuck at the airport for the next six hours.”</a:t>
            </a:r>
          </a:p>
        </p:txBody>
      </p:sp>
      <p:sp>
        <p:nvSpPr>
          <p:cNvPr id="5" name="Arrow: Right 4">
            <a:extLst>
              <a:ext uri="{FF2B5EF4-FFF2-40B4-BE49-F238E27FC236}">
                <a16:creationId xmlns:a16="http://schemas.microsoft.com/office/drawing/2014/main" id="{39A1E33F-56E3-1800-312E-3D0FDFF49873}"/>
              </a:ext>
            </a:extLst>
          </p:cNvPr>
          <p:cNvSpPr/>
          <p:nvPr/>
        </p:nvSpPr>
        <p:spPr>
          <a:xfrm>
            <a:off x="5535038" y="3186684"/>
            <a:ext cx="978408" cy="484632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7223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7F8383-2357-5DFD-9BE6-8E60182D7E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08501"/>
            <a:ext cx="10515600" cy="4351338"/>
          </a:xfrm>
        </p:spPr>
        <p:txBody>
          <a:bodyPr/>
          <a:lstStyle/>
          <a:p>
            <a:pPr marL="0" indent="0" algn="ctr">
              <a:buNone/>
            </a:pPr>
            <a:r>
              <a:rPr lang="en-GB" b="1" dirty="0"/>
              <a:t>2) </a:t>
            </a:r>
            <a:r>
              <a:rPr lang="en-GB" b="1" u="sng" dirty="0"/>
              <a:t>PRESENT/PAST</a:t>
            </a:r>
          </a:p>
          <a:p>
            <a:pPr marL="0" indent="0" algn="ctr">
              <a:buNone/>
            </a:pPr>
            <a:endParaRPr lang="en-GB" b="1" u="sng" dirty="0"/>
          </a:p>
          <a:p>
            <a:pPr marL="0" indent="0">
              <a:buNone/>
            </a:pPr>
            <a:r>
              <a:rPr lang="en-GB" b="1" dirty="0"/>
              <a:t>Imagining how a different present would imply a change in the past.</a:t>
            </a:r>
          </a:p>
          <a:p>
            <a:pPr marL="0" indent="0" algn="ctr">
              <a:buNone/>
            </a:pPr>
            <a:endParaRPr lang="en-GB" b="1" u="sng" dirty="0"/>
          </a:p>
          <a:p>
            <a:pPr marL="0" indent="0">
              <a:buNone/>
            </a:pPr>
            <a:r>
              <a:rPr lang="en-GB" b="1" dirty="0"/>
              <a:t>Structure: If + Past Simple             Would have + Past participle</a:t>
            </a:r>
          </a:p>
          <a:p>
            <a:pPr marL="0" indent="0">
              <a:buNone/>
            </a:pPr>
            <a:endParaRPr lang="en-GB" b="1" dirty="0"/>
          </a:p>
          <a:p>
            <a:pPr marL="0" indent="0">
              <a:buNone/>
            </a:pPr>
            <a:r>
              <a:rPr lang="en-GB" b="1" dirty="0"/>
              <a:t>e.g. “If I had an issue with staying up all night, I wouldn’t have asked to work the night shift.”</a:t>
            </a:r>
          </a:p>
          <a:p>
            <a:pPr marL="0" indent="0">
              <a:buNone/>
            </a:pPr>
            <a:endParaRPr lang="en-GB" b="1" dirty="0"/>
          </a:p>
          <a:p>
            <a:pPr marL="0" indent="0">
              <a:buNone/>
            </a:pPr>
            <a:endParaRPr lang="en-GB" b="1" dirty="0"/>
          </a:p>
        </p:txBody>
      </p:sp>
      <p:sp>
        <p:nvSpPr>
          <p:cNvPr id="4" name="Arrow: Right 3">
            <a:extLst>
              <a:ext uri="{FF2B5EF4-FFF2-40B4-BE49-F238E27FC236}">
                <a16:creationId xmlns:a16="http://schemas.microsoft.com/office/drawing/2014/main" id="{A246AB06-6285-CC3C-4F1D-4F25E307567B}"/>
              </a:ext>
            </a:extLst>
          </p:cNvPr>
          <p:cNvSpPr/>
          <p:nvPr/>
        </p:nvSpPr>
        <p:spPr>
          <a:xfrm>
            <a:off x="4747099" y="3044759"/>
            <a:ext cx="978408" cy="484632"/>
          </a:xfrm>
          <a:prstGeom prst="rightArrow">
            <a:avLst/>
          </a:prstGeom>
          <a:solidFill>
            <a:srgbClr val="00B0F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21194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DF52E3-4F1B-0C4C-37D0-7841F066CE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84197"/>
            <a:ext cx="10515600" cy="1325563"/>
          </a:xfrm>
        </p:spPr>
        <p:txBody>
          <a:bodyPr/>
          <a:lstStyle/>
          <a:p>
            <a:pPr algn="ctr"/>
            <a:r>
              <a:rPr lang="en-GB" b="1" u="sng" dirty="0">
                <a:latin typeface="+mn-lt"/>
              </a:rPr>
              <a:t>“IF” ALTERNATIVES</a:t>
            </a:r>
          </a:p>
        </p:txBody>
      </p:sp>
    </p:spTree>
    <p:extLst>
      <p:ext uri="{BB962C8B-B14F-4D97-AF65-F5344CB8AC3E}">
        <p14:creationId xmlns:p14="http://schemas.microsoft.com/office/powerpoint/2010/main" val="8310348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068AFB-AC1C-FF8E-733D-92B3147C5A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3331"/>
            <a:ext cx="10515600" cy="4351338"/>
          </a:xfrm>
        </p:spPr>
        <p:txBody>
          <a:bodyPr/>
          <a:lstStyle/>
          <a:p>
            <a:pPr marL="0" indent="0" algn="ctr">
              <a:buNone/>
            </a:pPr>
            <a:r>
              <a:rPr lang="en-GB" b="1" u="sng" dirty="0"/>
              <a:t>“IF” ALTERNATIVES</a:t>
            </a:r>
          </a:p>
          <a:p>
            <a:pPr marL="0" indent="0" algn="ctr">
              <a:buNone/>
            </a:pPr>
            <a:endParaRPr lang="en-GB" b="1" u="sng" dirty="0"/>
          </a:p>
          <a:p>
            <a:pPr marL="0" indent="0">
              <a:buNone/>
            </a:pPr>
            <a:r>
              <a:rPr lang="en-GB" b="1" dirty="0"/>
              <a:t>Conditional sentences can begin with words/phrases other than “if”. </a:t>
            </a:r>
          </a:p>
          <a:p>
            <a:pPr marL="0" indent="0">
              <a:buNone/>
            </a:pPr>
            <a:endParaRPr lang="en-GB" b="1" dirty="0"/>
          </a:p>
          <a:p>
            <a:pPr marL="0" indent="0">
              <a:buNone/>
            </a:pPr>
            <a:r>
              <a:rPr lang="en-GB" b="1" dirty="0"/>
              <a:t>Some of these alternatives and “if” are interchangeable with each other.</a:t>
            </a:r>
          </a:p>
          <a:p>
            <a:pPr marL="0" indent="0">
              <a:buNone/>
            </a:pPr>
            <a:endParaRPr lang="en-GB" b="1" dirty="0"/>
          </a:p>
          <a:p>
            <a:pPr marL="0" indent="0">
              <a:buNone/>
            </a:pPr>
            <a:r>
              <a:rPr lang="en-GB" b="1" dirty="0"/>
              <a:t>However, others can also be used to emphasize the conditions surrounding an action.</a:t>
            </a:r>
          </a:p>
          <a:p>
            <a:pPr marL="0" indent="0">
              <a:buNone/>
            </a:pPr>
            <a:endParaRPr lang="en-GB" b="1" dirty="0"/>
          </a:p>
          <a:p>
            <a:pPr marL="0" indent="0">
              <a:buNone/>
            </a:pP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13359602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14C3E9-33C5-051B-E531-439E79F06E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5217" y="1261420"/>
            <a:ext cx="10536677" cy="4691907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GB" b="1" u="sng" dirty="0"/>
              <a:t>Some popular alternatives are: </a:t>
            </a: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b="1" dirty="0"/>
              <a:t>1) </a:t>
            </a:r>
            <a:r>
              <a:rPr lang="en-GB" dirty="0"/>
              <a:t>Unless</a:t>
            </a:r>
          </a:p>
          <a:p>
            <a:pPr marL="0" indent="0">
              <a:buNone/>
            </a:pPr>
            <a:r>
              <a:rPr lang="en-GB" b="1" dirty="0"/>
              <a:t>2) </a:t>
            </a:r>
            <a:r>
              <a:rPr lang="en-GB" dirty="0"/>
              <a:t>Otherwise/Or</a:t>
            </a:r>
          </a:p>
          <a:p>
            <a:pPr marL="0" indent="0">
              <a:buNone/>
            </a:pPr>
            <a:r>
              <a:rPr lang="en-GB" b="1" dirty="0"/>
              <a:t>3) </a:t>
            </a:r>
            <a:r>
              <a:rPr lang="en-GB" dirty="0"/>
              <a:t>As long as/So long as</a:t>
            </a:r>
          </a:p>
          <a:p>
            <a:pPr marL="0" indent="0">
              <a:buNone/>
            </a:pPr>
            <a:r>
              <a:rPr lang="en-GB" b="1" dirty="0"/>
              <a:t>4) </a:t>
            </a:r>
            <a:r>
              <a:rPr lang="en-GB" dirty="0"/>
              <a:t>Supposing that</a:t>
            </a:r>
          </a:p>
          <a:p>
            <a:pPr marL="0" indent="0">
              <a:buNone/>
            </a:pPr>
            <a:r>
              <a:rPr lang="en-GB" b="1" dirty="0"/>
              <a:t>5) </a:t>
            </a:r>
            <a:r>
              <a:rPr lang="en-GB" dirty="0"/>
              <a:t>Providing that/Provided that</a:t>
            </a:r>
            <a:endParaRPr lang="en-GB" b="1" dirty="0"/>
          </a:p>
          <a:p>
            <a:pPr marL="0" indent="0">
              <a:buNone/>
            </a:pPr>
            <a:r>
              <a:rPr lang="en-GB" b="1" dirty="0"/>
              <a:t>6) </a:t>
            </a:r>
            <a:r>
              <a:rPr lang="en-GB" dirty="0"/>
              <a:t>Assuming that/On the assumption that</a:t>
            </a:r>
          </a:p>
          <a:p>
            <a:pPr marL="0" indent="0">
              <a:buNone/>
            </a:pPr>
            <a:r>
              <a:rPr lang="en-GB" b="1" dirty="0"/>
              <a:t>7) </a:t>
            </a:r>
            <a:r>
              <a:rPr lang="en-GB" dirty="0"/>
              <a:t>On (the) condition that/With the condition that </a:t>
            </a:r>
          </a:p>
        </p:txBody>
      </p:sp>
    </p:spTree>
    <p:extLst>
      <p:ext uri="{BB962C8B-B14F-4D97-AF65-F5344CB8AC3E}">
        <p14:creationId xmlns:p14="http://schemas.microsoft.com/office/powerpoint/2010/main" val="32268485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CBC61C-14C2-E0BE-7A72-F5A1F8D847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06662"/>
            <a:ext cx="10515600" cy="4351338"/>
          </a:xfrm>
          <a:noFill/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4400" b="1" u="sng" dirty="0"/>
              <a:t>INVERTED CONDITIONALS</a:t>
            </a:r>
          </a:p>
        </p:txBody>
      </p:sp>
    </p:spTree>
    <p:extLst>
      <p:ext uri="{BB962C8B-B14F-4D97-AF65-F5344CB8AC3E}">
        <p14:creationId xmlns:p14="http://schemas.microsoft.com/office/powerpoint/2010/main" val="12034469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6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0BE67D-1D6B-0AC6-33FC-91B2D2794C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6294" y="1524068"/>
            <a:ext cx="10515600" cy="4351338"/>
          </a:xfrm>
        </p:spPr>
        <p:txBody>
          <a:bodyPr/>
          <a:lstStyle/>
          <a:p>
            <a:pPr marL="0" indent="0" algn="ctr">
              <a:buNone/>
            </a:pPr>
            <a:r>
              <a:rPr lang="en-GB" b="1" u="sng" dirty="0"/>
              <a:t>INVERSIONS</a:t>
            </a:r>
          </a:p>
          <a:p>
            <a:pPr marL="0" indent="0" algn="ctr">
              <a:buNone/>
            </a:pPr>
            <a:endParaRPr lang="en-GB" b="1" u="sng" dirty="0"/>
          </a:p>
          <a:p>
            <a:pPr marL="0" indent="0">
              <a:buNone/>
            </a:pPr>
            <a:r>
              <a:rPr lang="en-GB" b="1" dirty="0"/>
              <a:t>Using the grammatical phenomenon known as inversion, we can create conditional sentences without “if” by reversing the word order in a sentence (Subject-Verb             Verb-Subject).</a:t>
            </a:r>
          </a:p>
          <a:p>
            <a:pPr marL="0" indent="0" algn="ctr">
              <a:buNone/>
            </a:pPr>
            <a:endParaRPr lang="en-GB" b="1" dirty="0"/>
          </a:p>
          <a:p>
            <a:pPr marL="0" indent="0">
              <a:buNone/>
            </a:pPr>
            <a:r>
              <a:rPr lang="en-GB" b="1" dirty="0"/>
              <a:t>We can also use inversions to make sentences more formal.</a:t>
            </a:r>
          </a:p>
        </p:txBody>
      </p:sp>
      <p:sp>
        <p:nvSpPr>
          <p:cNvPr id="4" name="Arrow: Right 3">
            <a:extLst>
              <a:ext uri="{FF2B5EF4-FFF2-40B4-BE49-F238E27FC236}">
                <a16:creationId xmlns:a16="http://schemas.microsoft.com/office/drawing/2014/main" id="{908ABDE4-EC4D-389C-4485-C7F701F8529C}"/>
              </a:ext>
            </a:extLst>
          </p:cNvPr>
          <p:cNvSpPr/>
          <p:nvPr/>
        </p:nvSpPr>
        <p:spPr>
          <a:xfrm>
            <a:off x="5038928" y="3307404"/>
            <a:ext cx="978408" cy="484632"/>
          </a:xfrm>
          <a:prstGeom prst="rightArrow">
            <a:avLst/>
          </a:prstGeom>
          <a:solidFill>
            <a:srgbClr val="9966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28702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205</TotalTime>
  <Words>478</Words>
  <Application>Microsoft Office PowerPoint</Application>
  <PresentationFormat>Widescreen</PresentationFormat>
  <Paragraphs>65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MIXED CONDITIONALS</vt:lpstr>
      <vt:lpstr>PowerPoint Presentation</vt:lpstr>
      <vt:lpstr>PowerPoint Presentation</vt:lpstr>
      <vt:lpstr>PowerPoint Presentation</vt:lpstr>
      <vt:lpstr>“IF” ALTERNATIVES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MIXED CONDITIONALS</dc:title>
  <dc:creator>Georgios Voulgarakis</dc:creator>
  <cp:lastModifiedBy>Γεώργιος Βουλγαράκης</cp:lastModifiedBy>
  <cp:revision>1</cp:revision>
  <dcterms:created xsi:type="dcterms:W3CDTF">2023-12-14T14:55:55Z</dcterms:created>
  <dcterms:modified xsi:type="dcterms:W3CDTF">2023-12-15T17:05:02Z</dcterms:modified>
</cp:coreProperties>
</file>