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486853B-6C95-E83C-8A82-67402D26998E}" v="230" dt="2024-12-14T11:01:16.02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A345F8E-2821-45C4-B963-EBB3DC724E59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2BA376C-F49E-4EBD-9BCE-031221241C79}">
      <dgm:prSet phldrT="[Text]" phldr="0"/>
      <dgm:spPr/>
      <dgm:t>
        <a:bodyPr/>
        <a:lstStyle/>
        <a:p>
          <a:pPr rtl="0"/>
          <a:r>
            <a:rPr lang="en-US" dirty="0">
              <a:latin typeface="Sitka Subheading"/>
            </a:rPr>
            <a:t>ΕΚΠΑΙΔΕΥΣΗ ΣΤΗΝ ΑΝΑΒΑΘΜΙΣΗ ΤΟΥ ΣΥΣΤΗΜΑΤΟΣ ΠΡΟΣΦΕΡΕΙ</a:t>
          </a:r>
          <a:endParaRPr lang="en-US" dirty="0"/>
        </a:p>
      </dgm:t>
    </dgm:pt>
    <dgm:pt modelId="{F6E1DDB6-8032-435B-8134-3F330CBA5D5D}" type="parTrans" cxnId="{A77BDF3E-51E6-49E9-9032-BEC91B22E76F}">
      <dgm:prSet/>
      <dgm:spPr/>
      <dgm:t>
        <a:bodyPr/>
        <a:lstStyle/>
        <a:p>
          <a:endParaRPr lang="en-US"/>
        </a:p>
      </dgm:t>
    </dgm:pt>
    <dgm:pt modelId="{F78AFA62-A44B-45EF-9B70-268E2278EED0}" type="sibTrans" cxnId="{A77BDF3E-51E6-49E9-9032-BEC91B22E76F}">
      <dgm:prSet/>
      <dgm:spPr/>
      <dgm:t>
        <a:bodyPr/>
        <a:lstStyle/>
        <a:p>
          <a:endParaRPr lang="en-US"/>
        </a:p>
      </dgm:t>
    </dgm:pt>
    <dgm:pt modelId="{4DD82933-0565-467B-909D-76A367C5806D}">
      <dgm:prSet phldrT="[Text]" phldr="0"/>
      <dgm:spPr/>
      <dgm:t>
        <a:bodyPr/>
        <a:lstStyle/>
        <a:p>
          <a:pPr rtl="0"/>
          <a:r>
            <a:rPr lang="en-US" dirty="0">
              <a:latin typeface="Sitka Subheading"/>
            </a:rPr>
            <a:t>ΝΕΕΣ ΓΝΩΣΕΙΣ ΚΑΙ ΔΕΞΙΟΤΗΤΕΣ</a:t>
          </a:r>
          <a:endParaRPr lang="en-US" dirty="0"/>
        </a:p>
      </dgm:t>
    </dgm:pt>
    <dgm:pt modelId="{369ABBFB-3467-4BFD-ABA2-8CE48B86AC30}" type="parTrans" cxnId="{BA6F2756-4699-466E-8F54-05A117BD7F51}">
      <dgm:prSet/>
      <dgm:spPr/>
      <dgm:t>
        <a:bodyPr/>
        <a:lstStyle/>
        <a:p>
          <a:endParaRPr lang="en-US"/>
        </a:p>
      </dgm:t>
    </dgm:pt>
    <dgm:pt modelId="{EB009326-9EC6-42B8-9988-87235F0BC163}" type="sibTrans" cxnId="{BA6F2756-4699-466E-8F54-05A117BD7F51}">
      <dgm:prSet/>
      <dgm:spPr/>
      <dgm:t>
        <a:bodyPr/>
        <a:lstStyle/>
        <a:p>
          <a:endParaRPr lang="en-US"/>
        </a:p>
      </dgm:t>
    </dgm:pt>
    <dgm:pt modelId="{D2C8C9C8-FBFE-4A3C-BFB5-85C416F709CE}">
      <dgm:prSet phldr="0"/>
      <dgm:spPr/>
      <dgm:t>
        <a:bodyPr/>
        <a:lstStyle/>
        <a:p>
          <a:pPr rtl="0"/>
          <a:r>
            <a:rPr lang="en-US" dirty="0">
              <a:latin typeface="Sitka Subheading"/>
            </a:rPr>
            <a:t>ΕΞΕΙΔΙΚΕΥΣΗ </a:t>
          </a:r>
        </a:p>
      </dgm:t>
    </dgm:pt>
    <dgm:pt modelId="{DC640C36-2058-4DEF-8C32-D5B05D5D28B0}" type="parTrans" cxnId="{C799FF52-F668-4BBD-8D8F-3E5146A7CCB6}">
      <dgm:prSet/>
      <dgm:spPr/>
      <dgm:t>
        <a:bodyPr/>
        <a:lstStyle/>
        <a:p>
          <a:endParaRPr lang="en-US"/>
        </a:p>
      </dgm:t>
    </dgm:pt>
    <dgm:pt modelId="{F76BCC0F-F7E2-4975-8E6D-B31EC5FDDE44}" type="sibTrans" cxnId="{C799FF52-F668-4BBD-8D8F-3E5146A7CCB6}">
      <dgm:prSet/>
      <dgm:spPr/>
    </dgm:pt>
    <dgm:pt modelId="{D0298EAF-7874-4CA9-BAC9-530BD87E6F0F}">
      <dgm:prSet phldr="0"/>
      <dgm:spPr/>
      <dgm:t>
        <a:bodyPr/>
        <a:lstStyle/>
        <a:p>
          <a:pPr rtl="0"/>
          <a:r>
            <a:rPr lang="en-US" dirty="0">
              <a:latin typeface="Sitka Subheading"/>
            </a:rPr>
            <a:t>ΒΕΛΤΙΟΠΟΙΗΣΗ ΤΗΣ ΠΑΡΑΓΩΓΙΚΟΤΗΤΑΣ</a:t>
          </a:r>
        </a:p>
      </dgm:t>
    </dgm:pt>
    <dgm:pt modelId="{91C0730D-4B94-42D6-A27E-8D5C801C273B}" type="parTrans" cxnId="{F2A75997-50E6-4C5B-BA4B-E083AEC3FFF1}">
      <dgm:prSet/>
      <dgm:spPr/>
      <dgm:t>
        <a:bodyPr/>
        <a:lstStyle/>
        <a:p>
          <a:endParaRPr lang="en-US"/>
        </a:p>
      </dgm:t>
    </dgm:pt>
    <dgm:pt modelId="{E775E459-E24E-41EF-AC78-AA3F3CD7C67B}" type="sibTrans" cxnId="{F2A75997-50E6-4C5B-BA4B-E083AEC3FFF1}">
      <dgm:prSet/>
      <dgm:spPr/>
    </dgm:pt>
    <dgm:pt modelId="{CF494724-266A-44AB-BC1B-F59D7C5C1579}">
      <dgm:prSet phldr="0"/>
      <dgm:spPr/>
      <dgm:t>
        <a:bodyPr/>
        <a:lstStyle/>
        <a:p>
          <a:pPr rtl="0"/>
          <a:r>
            <a:rPr lang="en-US" dirty="0">
              <a:latin typeface="Sitka Subheading"/>
            </a:rPr>
            <a:t>ΑΥΞΗΜΕΝΗ ΑΠΟΔΟΤΙΚΟΤΗΤΑ</a:t>
          </a:r>
        </a:p>
      </dgm:t>
    </dgm:pt>
    <dgm:pt modelId="{43732FB0-EED0-407E-BD89-309342FA78C3}" type="parTrans" cxnId="{B0B3739F-2F08-4998-B82A-903887AE2AA5}">
      <dgm:prSet/>
      <dgm:spPr/>
      <dgm:t>
        <a:bodyPr/>
        <a:lstStyle/>
        <a:p>
          <a:endParaRPr lang="en-US"/>
        </a:p>
      </dgm:t>
    </dgm:pt>
    <dgm:pt modelId="{81EBC610-C27B-4256-A7C2-1EDA2F49B866}" type="sibTrans" cxnId="{B0B3739F-2F08-4998-B82A-903887AE2AA5}">
      <dgm:prSet/>
      <dgm:spPr/>
    </dgm:pt>
    <dgm:pt modelId="{7BA7C1BC-E798-4D18-A7A2-44890A1EB4B6}" type="pres">
      <dgm:prSet presAssocID="{AA345F8E-2821-45C4-B963-EBB3DC724E59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03B15F22-26B5-4380-9E5E-FFC07D3773AE}" type="pres">
      <dgm:prSet presAssocID="{B2BA376C-F49E-4EBD-9BCE-031221241C79}" presName="root1" presStyleCnt="0"/>
      <dgm:spPr/>
    </dgm:pt>
    <dgm:pt modelId="{2C2A9C51-20A4-4B59-AA9F-F38281C9774E}" type="pres">
      <dgm:prSet presAssocID="{B2BA376C-F49E-4EBD-9BCE-031221241C79}" presName="LevelOneTextNode" presStyleLbl="node0" presStyleIdx="0" presStyleCnt="1">
        <dgm:presLayoutVars>
          <dgm:chPref val="3"/>
        </dgm:presLayoutVars>
      </dgm:prSet>
      <dgm:spPr/>
    </dgm:pt>
    <dgm:pt modelId="{FA664836-2D27-4202-BE27-9D31BBE57F95}" type="pres">
      <dgm:prSet presAssocID="{B2BA376C-F49E-4EBD-9BCE-031221241C79}" presName="level2hierChild" presStyleCnt="0"/>
      <dgm:spPr/>
    </dgm:pt>
    <dgm:pt modelId="{D89F2915-2489-4E7B-BD83-57B622C5D010}" type="pres">
      <dgm:prSet presAssocID="{369ABBFB-3467-4BFD-ABA2-8CE48B86AC30}" presName="conn2-1" presStyleLbl="parChTrans1D2" presStyleIdx="0" presStyleCnt="4"/>
      <dgm:spPr/>
    </dgm:pt>
    <dgm:pt modelId="{10F4A106-6C75-483C-BC6B-4830A5CC4E10}" type="pres">
      <dgm:prSet presAssocID="{369ABBFB-3467-4BFD-ABA2-8CE48B86AC30}" presName="connTx" presStyleLbl="parChTrans1D2" presStyleIdx="0" presStyleCnt="4"/>
      <dgm:spPr/>
    </dgm:pt>
    <dgm:pt modelId="{C1526792-6EFF-4D4A-912E-E5C611F7C610}" type="pres">
      <dgm:prSet presAssocID="{4DD82933-0565-467B-909D-76A367C5806D}" presName="root2" presStyleCnt="0"/>
      <dgm:spPr/>
    </dgm:pt>
    <dgm:pt modelId="{34C5F913-EC81-4C4D-AEE4-B1A0651DC878}" type="pres">
      <dgm:prSet presAssocID="{4DD82933-0565-467B-909D-76A367C5806D}" presName="LevelTwoTextNode" presStyleLbl="node2" presStyleIdx="0" presStyleCnt="4">
        <dgm:presLayoutVars>
          <dgm:chPref val="3"/>
        </dgm:presLayoutVars>
      </dgm:prSet>
      <dgm:spPr/>
    </dgm:pt>
    <dgm:pt modelId="{0A525FC1-51A8-4C04-B0E6-5F4279276564}" type="pres">
      <dgm:prSet presAssocID="{4DD82933-0565-467B-909D-76A367C5806D}" presName="level3hierChild" presStyleCnt="0"/>
      <dgm:spPr/>
    </dgm:pt>
    <dgm:pt modelId="{9AD6105E-6A42-4607-8F31-07E106018534}" type="pres">
      <dgm:prSet presAssocID="{DC640C36-2058-4DEF-8C32-D5B05D5D28B0}" presName="conn2-1" presStyleLbl="parChTrans1D2" presStyleIdx="1" presStyleCnt="4"/>
      <dgm:spPr/>
    </dgm:pt>
    <dgm:pt modelId="{FECD7679-2710-46BE-8835-E549E54E377C}" type="pres">
      <dgm:prSet presAssocID="{DC640C36-2058-4DEF-8C32-D5B05D5D28B0}" presName="connTx" presStyleLbl="parChTrans1D2" presStyleIdx="1" presStyleCnt="4"/>
      <dgm:spPr/>
    </dgm:pt>
    <dgm:pt modelId="{29F95C11-EB52-43CC-892F-37C6FCFCE502}" type="pres">
      <dgm:prSet presAssocID="{D2C8C9C8-FBFE-4A3C-BFB5-85C416F709CE}" presName="root2" presStyleCnt="0"/>
      <dgm:spPr/>
    </dgm:pt>
    <dgm:pt modelId="{81A42586-4663-4A5E-97B9-6A8C47E34E6E}" type="pres">
      <dgm:prSet presAssocID="{D2C8C9C8-FBFE-4A3C-BFB5-85C416F709CE}" presName="LevelTwoTextNode" presStyleLbl="node2" presStyleIdx="1" presStyleCnt="4">
        <dgm:presLayoutVars>
          <dgm:chPref val="3"/>
        </dgm:presLayoutVars>
      </dgm:prSet>
      <dgm:spPr/>
    </dgm:pt>
    <dgm:pt modelId="{DDCA6127-6304-492A-B8C6-2DDDC96227AA}" type="pres">
      <dgm:prSet presAssocID="{D2C8C9C8-FBFE-4A3C-BFB5-85C416F709CE}" presName="level3hierChild" presStyleCnt="0"/>
      <dgm:spPr/>
    </dgm:pt>
    <dgm:pt modelId="{6EAFD343-B1B3-462A-BD9B-CE11850A5A89}" type="pres">
      <dgm:prSet presAssocID="{91C0730D-4B94-42D6-A27E-8D5C801C273B}" presName="conn2-1" presStyleLbl="parChTrans1D2" presStyleIdx="2" presStyleCnt="4"/>
      <dgm:spPr/>
    </dgm:pt>
    <dgm:pt modelId="{697A202D-688B-4A79-AA16-263994AC6665}" type="pres">
      <dgm:prSet presAssocID="{91C0730D-4B94-42D6-A27E-8D5C801C273B}" presName="connTx" presStyleLbl="parChTrans1D2" presStyleIdx="2" presStyleCnt="4"/>
      <dgm:spPr/>
    </dgm:pt>
    <dgm:pt modelId="{865CE258-2BC4-40E2-8FDC-3CEFD518395D}" type="pres">
      <dgm:prSet presAssocID="{D0298EAF-7874-4CA9-BAC9-530BD87E6F0F}" presName="root2" presStyleCnt="0"/>
      <dgm:spPr/>
    </dgm:pt>
    <dgm:pt modelId="{89E91DC3-A87B-41D4-9195-A35176C66D19}" type="pres">
      <dgm:prSet presAssocID="{D0298EAF-7874-4CA9-BAC9-530BD87E6F0F}" presName="LevelTwoTextNode" presStyleLbl="node2" presStyleIdx="2" presStyleCnt="4">
        <dgm:presLayoutVars>
          <dgm:chPref val="3"/>
        </dgm:presLayoutVars>
      </dgm:prSet>
      <dgm:spPr/>
    </dgm:pt>
    <dgm:pt modelId="{9DEF43D1-E1A4-45DA-945E-1CCDF55E3131}" type="pres">
      <dgm:prSet presAssocID="{D0298EAF-7874-4CA9-BAC9-530BD87E6F0F}" presName="level3hierChild" presStyleCnt="0"/>
      <dgm:spPr/>
    </dgm:pt>
    <dgm:pt modelId="{8F1AABFF-A407-4914-9728-2D27B9641B2C}" type="pres">
      <dgm:prSet presAssocID="{43732FB0-EED0-407E-BD89-309342FA78C3}" presName="conn2-1" presStyleLbl="parChTrans1D2" presStyleIdx="3" presStyleCnt="4"/>
      <dgm:spPr/>
    </dgm:pt>
    <dgm:pt modelId="{4616C267-B4BC-4240-A2C2-E1AE68AB9D4D}" type="pres">
      <dgm:prSet presAssocID="{43732FB0-EED0-407E-BD89-309342FA78C3}" presName="connTx" presStyleLbl="parChTrans1D2" presStyleIdx="3" presStyleCnt="4"/>
      <dgm:spPr/>
    </dgm:pt>
    <dgm:pt modelId="{F5E28681-1CFC-4BE2-8A04-ED7D872937A5}" type="pres">
      <dgm:prSet presAssocID="{CF494724-266A-44AB-BC1B-F59D7C5C1579}" presName="root2" presStyleCnt="0"/>
      <dgm:spPr/>
    </dgm:pt>
    <dgm:pt modelId="{A3B06185-C480-43D7-9FCC-9A8D2DD6C97E}" type="pres">
      <dgm:prSet presAssocID="{CF494724-266A-44AB-BC1B-F59D7C5C1579}" presName="LevelTwoTextNode" presStyleLbl="node2" presStyleIdx="3" presStyleCnt="4">
        <dgm:presLayoutVars>
          <dgm:chPref val="3"/>
        </dgm:presLayoutVars>
      </dgm:prSet>
      <dgm:spPr/>
    </dgm:pt>
    <dgm:pt modelId="{3E9DF5E5-48C6-4818-B514-59C399910C31}" type="pres">
      <dgm:prSet presAssocID="{CF494724-266A-44AB-BC1B-F59D7C5C1579}" presName="level3hierChild" presStyleCnt="0"/>
      <dgm:spPr/>
    </dgm:pt>
  </dgm:ptLst>
  <dgm:cxnLst>
    <dgm:cxn modelId="{0E2BBB09-760E-4079-BFE6-95783C99FF0C}" type="presOf" srcId="{369ABBFB-3467-4BFD-ABA2-8CE48B86AC30}" destId="{10F4A106-6C75-483C-BC6B-4830A5CC4E10}" srcOrd="1" destOrd="0" presId="urn:microsoft.com/office/officeart/2005/8/layout/hierarchy2"/>
    <dgm:cxn modelId="{4B753F1F-47FC-4861-B733-B6A62F3D785D}" type="presOf" srcId="{91C0730D-4B94-42D6-A27E-8D5C801C273B}" destId="{6EAFD343-B1B3-462A-BD9B-CE11850A5A89}" srcOrd="0" destOrd="0" presId="urn:microsoft.com/office/officeart/2005/8/layout/hierarchy2"/>
    <dgm:cxn modelId="{A77BDF3E-51E6-49E9-9032-BEC91B22E76F}" srcId="{AA345F8E-2821-45C4-B963-EBB3DC724E59}" destId="{B2BA376C-F49E-4EBD-9BCE-031221241C79}" srcOrd="0" destOrd="0" parTransId="{F6E1DDB6-8032-435B-8134-3F330CBA5D5D}" sibTransId="{F78AFA62-A44B-45EF-9B70-268E2278EED0}"/>
    <dgm:cxn modelId="{BFC63A5E-AE93-4D36-B05B-FA20BEAD64A0}" type="presOf" srcId="{DC640C36-2058-4DEF-8C32-D5B05D5D28B0}" destId="{9AD6105E-6A42-4607-8F31-07E106018534}" srcOrd="0" destOrd="0" presId="urn:microsoft.com/office/officeart/2005/8/layout/hierarchy2"/>
    <dgm:cxn modelId="{392E0F4A-073F-4DF5-B821-5AC99FFB9C52}" type="presOf" srcId="{DC640C36-2058-4DEF-8C32-D5B05D5D28B0}" destId="{FECD7679-2710-46BE-8835-E549E54E377C}" srcOrd="1" destOrd="0" presId="urn:microsoft.com/office/officeart/2005/8/layout/hierarchy2"/>
    <dgm:cxn modelId="{F3AEBE52-FB58-4AF1-93B7-D263D3E2851F}" type="presOf" srcId="{43732FB0-EED0-407E-BD89-309342FA78C3}" destId="{8F1AABFF-A407-4914-9728-2D27B9641B2C}" srcOrd="0" destOrd="0" presId="urn:microsoft.com/office/officeart/2005/8/layout/hierarchy2"/>
    <dgm:cxn modelId="{C799FF52-F668-4BBD-8D8F-3E5146A7CCB6}" srcId="{B2BA376C-F49E-4EBD-9BCE-031221241C79}" destId="{D2C8C9C8-FBFE-4A3C-BFB5-85C416F709CE}" srcOrd="1" destOrd="0" parTransId="{DC640C36-2058-4DEF-8C32-D5B05D5D28B0}" sibTransId="{F76BCC0F-F7E2-4975-8E6D-B31EC5FDDE44}"/>
    <dgm:cxn modelId="{BA6F2756-4699-466E-8F54-05A117BD7F51}" srcId="{B2BA376C-F49E-4EBD-9BCE-031221241C79}" destId="{4DD82933-0565-467B-909D-76A367C5806D}" srcOrd="0" destOrd="0" parTransId="{369ABBFB-3467-4BFD-ABA2-8CE48B86AC30}" sibTransId="{EB009326-9EC6-42B8-9988-87235F0BC163}"/>
    <dgm:cxn modelId="{ACF9C478-D7EA-45A4-8483-28F7E426F4AC}" type="presOf" srcId="{B2BA376C-F49E-4EBD-9BCE-031221241C79}" destId="{2C2A9C51-20A4-4B59-AA9F-F38281C9774E}" srcOrd="0" destOrd="0" presId="urn:microsoft.com/office/officeart/2005/8/layout/hierarchy2"/>
    <dgm:cxn modelId="{C41A1182-0996-4CD8-A043-3793140D1DB2}" type="presOf" srcId="{43732FB0-EED0-407E-BD89-309342FA78C3}" destId="{4616C267-B4BC-4240-A2C2-E1AE68AB9D4D}" srcOrd="1" destOrd="0" presId="urn:microsoft.com/office/officeart/2005/8/layout/hierarchy2"/>
    <dgm:cxn modelId="{9FDC058F-C8C4-4B5F-91EC-82E83F354E2F}" type="presOf" srcId="{AA345F8E-2821-45C4-B963-EBB3DC724E59}" destId="{7BA7C1BC-E798-4D18-A7A2-44890A1EB4B6}" srcOrd="0" destOrd="0" presId="urn:microsoft.com/office/officeart/2005/8/layout/hierarchy2"/>
    <dgm:cxn modelId="{C34FE295-CBAF-4730-8829-D1EBBE3A1F70}" type="presOf" srcId="{D0298EAF-7874-4CA9-BAC9-530BD87E6F0F}" destId="{89E91DC3-A87B-41D4-9195-A35176C66D19}" srcOrd="0" destOrd="0" presId="urn:microsoft.com/office/officeart/2005/8/layout/hierarchy2"/>
    <dgm:cxn modelId="{ED5E5D96-118F-4BC5-9174-6483D42DD760}" type="presOf" srcId="{91C0730D-4B94-42D6-A27E-8D5C801C273B}" destId="{697A202D-688B-4A79-AA16-263994AC6665}" srcOrd="1" destOrd="0" presId="urn:microsoft.com/office/officeart/2005/8/layout/hierarchy2"/>
    <dgm:cxn modelId="{F2A75997-50E6-4C5B-BA4B-E083AEC3FFF1}" srcId="{B2BA376C-F49E-4EBD-9BCE-031221241C79}" destId="{D0298EAF-7874-4CA9-BAC9-530BD87E6F0F}" srcOrd="2" destOrd="0" parTransId="{91C0730D-4B94-42D6-A27E-8D5C801C273B}" sibTransId="{E775E459-E24E-41EF-AC78-AA3F3CD7C67B}"/>
    <dgm:cxn modelId="{B0B3739F-2F08-4998-B82A-903887AE2AA5}" srcId="{B2BA376C-F49E-4EBD-9BCE-031221241C79}" destId="{CF494724-266A-44AB-BC1B-F59D7C5C1579}" srcOrd="3" destOrd="0" parTransId="{43732FB0-EED0-407E-BD89-309342FA78C3}" sibTransId="{81EBC610-C27B-4256-A7C2-1EDA2F49B866}"/>
    <dgm:cxn modelId="{4B37E1A0-12ED-4418-AAC3-BA61063B65B0}" type="presOf" srcId="{369ABBFB-3467-4BFD-ABA2-8CE48B86AC30}" destId="{D89F2915-2489-4E7B-BD83-57B622C5D010}" srcOrd="0" destOrd="0" presId="urn:microsoft.com/office/officeart/2005/8/layout/hierarchy2"/>
    <dgm:cxn modelId="{7FC48BA6-398A-4C8F-B20A-63E7ADBE2F97}" type="presOf" srcId="{D2C8C9C8-FBFE-4A3C-BFB5-85C416F709CE}" destId="{81A42586-4663-4A5E-97B9-6A8C47E34E6E}" srcOrd="0" destOrd="0" presId="urn:microsoft.com/office/officeart/2005/8/layout/hierarchy2"/>
    <dgm:cxn modelId="{DC7FAFD7-B1A7-4949-B7FD-F37F03A7C2AB}" type="presOf" srcId="{CF494724-266A-44AB-BC1B-F59D7C5C1579}" destId="{A3B06185-C480-43D7-9FCC-9A8D2DD6C97E}" srcOrd="0" destOrd="0" presId="urn:microsoft.com/office/officeart/2005/8/layout/hierarchy2"/>
    <dgm:cxn modelId="{FC1520D9-3CDA-43D6-B640-75D9F2923B34}" type="presOf" srcId="{4DD82933-0565-467B-909D-76A367C5806D}" destId="{34C5F913-EC81-4C4D-AEE4-B1A0651DC878}" srcOrd="0" destOrd="0" presId="urn:microsoft.com/office/officeart/2005/8/layout/hierarchy2"/>
    <dgm:cxn modelId="{8D78D9FC-274C-4B94-A284-E6EFCC1C66B8}" type="presParOf" srcId="{7BA7C1BC-E798-4D18-A7A2-44890A1EB4B6}" destId="{03B15F22-26B5-4380-9E5E-FFC07D3773AE}" srcOrd="0" destOrd="0" presId="urn:microsoft.com/office/officeart/2005/8/layout/hierarchy2"/>
    <dgm:cxn modelId="{E7AD2AD4-0253-498A-ABC1-BD4476CF0E25}" type="presParOf" srcId="{03B15F22-26B5-4380-9E5E-FFC07D3773AE}" destId="{2C2A9C51-20A4-4B59-AA9F-F38281C9774E}" srcOrd="0" destOrd="0" presId="urn:microsoft.com/office/officeart/2005/8/layout/hierarchy2"/>
    <dgm:cxn modelId="{CC336D71-F50A-4F2C-8EFB-E81DFB0CE989}" type="presParOf" srcId="{03B15F22-26B5-4380-9E5E-FFC07D3773AE}" destId="{FA664836-2D27-4202-BE27-9D31BBE57F95}" srcOrd="1" destOrd="0" presId="urn:microsoft.com/office/officeart/2005/8/layout/hierarchy2"/>
    <dgm:cxn modelId="{BD8429DA-6357-40F7-8983-575B7B4FC790}" type="presParOf" srcId="{FA664836-2D27-4202-BE27-9D31BBE57F95}" destId="{D89F2915-2489-4E7B-BD83-57B622C5D010}" srcOrd="0" destOrd="0" presId="urn:microsoft.com/office/officeart/2005/8/layout/hierarchy2"/>
    <dgm:cxn modelId="{9A29E2BA-BB32-4007-B0A1-8F4E7ED2B0CA}" type="presParOf" srcId="{D89F2915-2489-4E7B-BD83-57B622C5D010}" destId="{10F4A106-6C75-483C-BC6B-4830A5CC4E10}" srcOrd="0" destOrd="0" presId="urn:microsoft.com/office/officeart/2005/8/layout/hierarchy2"/>
    <dgm:cxn modelId="{B728FC76-0A52-4494-9AD0-FBD210E1AF40}" type="presParOf" srcId="{FA664836-2D27-4202-BE27-9D31BBE57F95}" destId="{C1526792-6EFF-4D4A-912E-E5C611F7C610}" srcOrd="1" destOrd="0" presId="urn:microsoft.com/office/officeart/2005/8/layout/hierarchy2"/>
    <dgm:cxn modelId="{44ED8F6F-F4C0-4737-89E3-FD3849087EC3}" type="presParOf" srcId="{C1526792-6EFF-4D4A-912E-E5C611F7C610}" destId="{34C5F913-EC81-4C4D-AEE4-B1A0651DC878}" srcOrd="0" destOrd="0" presId="urn:microsoft.com/office/officeart/2005/8/layout/hierarchy2"/>
    <dgm:cxn modelId="{0F7BE154-40DC-4F07-8A94-1B876123A8E8}" type="presParOf" srcId="{C1526792-6EFF-4D4A-912E-E5C611F7C610}" destId="{0A525FC1-51A8-4C04-B0E6-5F4279276564}" srcOrd="1" destOrd="0" presId="urn:microsoft.com/office/officeart/2005/8/layout/hierarchy2"/>
    <dgm:cxn modelId="{C868AF78-E204-48C7-BD28-DC3EFEC29D95}" type="presParOf" srcId="{FA664836-2D27-4202-BE27-9D31BBE57F95}" destId="{9AD6105E-6A42-4607-8F31-07E106018534}" srcOrd="2" destOrd="0" presId="urn:microsoft.com/office/officeart/2005/8/layout/hierarchy2"/>
    <dgm:cxn modelId="{7E2643E4-1356-4F1A-A00E-2C8CEFEC9343}" type="presParOf" srcId="{9AD6105E-6A42-4607-8F31-07E106018534}" destId="{FECD7679-2710-46BE-8835-E549E54E377C}" srcOrd="0" destOrd="0" presId="urn:microsoft.com/office/officeart/2005/8/layout/hierarchy2"/>
    <dgm:cxn modelId="{5223A86A-770D-4C5A-9CDA-1A905505012B}" type="presParOf" srcId="{FA664836-2D27-4202-BE27-9D31BBE57F95}" destId="{29F95C11-EB52-43CC-892F-37C6FCFCE502}" srcOrd="3" destOrd="0" presId="urn:microsoft.com/office/officeart/2005/8/layout/hierarchy2"/>
    <dgm:cxn modelId="{7F90D89C-9444-4D0C-9EFC-6169DD051CDE}" type="presParOf" srcId="{29F95C11-EB52-43CC-892F-37C6FCFCE502}" destId="{81A42586-4663-4A5E-97B9-6A8C47E34E6E}" srcOrd="0" destOrd="0" presId="urn:microsoft.com/office/officeart/2005/8/layout/hierarchy2"/>
    <dgm:cxn modelId="{2F0C375A-8865-488B-AA39-DAFE1C4AA5AC}" type="presParOf" srcId="{29F95C11-EB52-43CC-892F-37C6FCFCE502}" destId="{DDCA6127-6304-492A-B8C6-2DDDC96227AA}" srcOrd="1" destOrd="0" presId="urn:microsoft.com/office/officeart/2005/8/layout/hierarchy2"/>
    <dgm:cxn modelId="{D3B23579-FE7B-4940-9330-63E163052428}" type="presParOf" srcId="{FA664836-2D27-4202-BE27-9D31BBE57F95}" destId="{6EAFD343-B1B3-462A-BD9B-CE11850A5A89}" srcOrd="4" destOrd="0" presId="urn:microsoft.com/office/officeart/2005/8/layout/hierarchy2"/>
    <dgm:cxn modelId="{679DFD14-A1A3-43B8-A90F-B5B3674B6078}" type="presParOf" srcId="{6EAFD343-B1B3-462A-BD9B-CE11850A5A89}" destId="{697A202D-688B-4A79-AA16-263994AC6665}" srcOrd="0" destOrd="0" presId="urn:microsoft.com/office/officeart/2005/8/layout/hierarchy2"/>
    <dgm:cxn modelId="{C40472B1-C845-4274-860A-B18AF8634E30}" type="presParOf" srcId="{FA664836-2D27-4202-BE27-9D31BBE57F95}" destId="{865CE258-2BC4-40E2-8FDC-3CEFD518395D}" srcOrd="5" destOrd="0" presId="urn:microsoft.com/office/officeart/2005/8/layout/hierarchy2"/>
    <dgm:cxn modelId="{7E62B1F2-4638-4866-B990-6D3C0F2C475E}" type="presParOf" srcId="{865CE258-2BC4-40E2-8FDC-3CEFD518395D}" destId="{89E91DC3-A87B-41D4-9195-A35176C66D19}" srcOrd="0" destOrd="0" presId="urn:microsoft.com/office/officeart/2005/8/layout/hierarchy2"/>
    <dgm:cxn modelId="{A9A419CC-607C-4C45-9593-123E789403A3}" type="presParOf" srcId="{865CE258-2BC4-40E2-8FDC-3CEFD518395D}" destId="{9DEF43D1-E1A4-45DA-945E-1CCDF55E3131}" srcOrd="1" destOrd="0" presId="urn:microsoft.com/office/officeart/2005/8/layout/hierarchy2"/>
    <dgm:cxn modelId="{08EFBE8A-D90A-4A12-9A69-25BF1C31D528}" type="presParOf" srcId="{FA664836-2D27-4202-BE27-9D31BBE57F95}" destId="{8F1AABFF-A407-4914-9728-2D27B9641B2C}" srcOrd="6" destOrd="0" presId="urn:microsoft.com/office/officeart/2005/8/layout/hierarchy2"/>
    <dgm:cxn modelId="{9B76A9BF-DC6E-45D7-AAD4-B1B0347F5F7C}" type="presParOf" srcId="{8F1AABFF-A407-4914-9728-2D27B9641B2C}" destId="{4616C267-B4BC-4240-A2C2-E1AE68AB9D4D}" srcOrd="0" destOrd="0" presId="urn:microsoft.com/office/officeart/2005/8/layout/hierarchy2"/>
    <dgm:cxn modelId="{E68261C5-6E07-4EE3-B0E6-E2DF362B8150}" type="presParOf" srcId="{FA664836-2D27-4202-BE27-9D31BBE57F95}" destId="{F5E28681-1CFC-4BE2-8A04-ED7D872937A5}" srcOrd="7" destOrd="0" presId="urn:microsoft.com/office/officeart/2005/8/layout/hierarchy2"/>
    <dgm:cxn modelId="{14F1179B-7B52-43AC-9B64-3FA6C0CEFC77}" type="presParOf" srcId="{F5E28681-1CFC-4BE2-8A04-ED7D872937A5}" destId="{A3B06185-C480-43D7-9FCC-9A8D2DD6C97E}" srcOrd="0" destOrd="0" presId="urn:microsoft.com/office/officeart/2005/8/layout/hierarchy2"/>
    <dgm:cxn modelId="{2DDCB59F-82E1-424E-BCA5-22765BAA3B9A}" type="presParOf" srcId="{F5E28681-1CFC-4BE2-8A04-ED7D872937A5}" destId="{3E9DF5E5-48C6-4818-B514-59C399910C31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2A9C51-20A4-4B59-AA9F-F38281C9774E}">
      <dsp:nvSpPr>
        <dsp:cNvPr id="0" name=""/>
        <dsp:cNvSpPr/>
      </dsp:nvSpPr>
      <dsp:spPr>
        <a:xfrm>
          <a:off x="144" y="2061263"/>
          <a:ext cx="2060634" cy="103031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latin typeface="Sitka Subheading"/>
            </a:rPr>
            <a:t>ΕΚΠΑΙΔΕΥΣΗ ΣΤΗΝ ΑΝΑΒΑΘΜΙΣΗ ΤΟΥ ΣΥΣΤΗΜΑΤΟΣ ΠΡΟΣΦΕΡΕΙ</a:t>
          </a:r>
          <a:endParaRPr lang="en-US" sz="1600" kern="1200" dirty="0"/>
        </a:p>
      </dsp:txBody>
      <dsp:txXfrm>
        <a:off x="30321" y="2091440"/>
        <a:ext cx="2000280" cy="969963"/>
      </dsp:txXfrm>
    </dsp:sp>
    <dsp:sp modelId="{D89F2915-2489-4E7B-BD83-57B622C5D010}">
      <dsp:nvSpPr>
        <dsp:cNvPr id="0" name=""/>
        <dsp:cNvSpPr/>
      </dsp:nvSpPr>
      <dsp:spPr>
        <a:xfrm rot="17692822">
          <a:off x="1493341" y="1669777"/>
          <a:ext cx="1959127" cy="35991"/>
        </a:xfrm>
        <a:custGeom>
          <a:avLst/>
          <a:gdLst/>
          <a:ahLst/>
          <a:cxnLst/>
          <a:rect l="0" t="0" r="0" b="0"/>
          <a:pathLst>
            <a:path>
              <a:moveTo>
                <a:pt x="0" y="17995"/>
              </a:moveTo>
              <a:lnTo>
                <a:pt x="1959127" y="1799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700" kern="1200"/>
        </a:p>
      </dsp:txBody>
      <dsp:txXfrm>
        <a:off x="2423927" y="1638795"/>
        <a:ext cx="97956" cy="97956"/>
      </dsp:txXfrm>
    </dsp:sp>
    <dsp:sp modelId="{34C5F913-EC81-4C4D-AEE4-B1A0651DC878}">
      <dsp:nvSpPr>
        <dsp:cNvPr id="0" name=""/>
        <dsp:cNvSpPr/>
      </dsp:nvSpPr>
      <dsp:spPr>
        <a:xfrm>
          <a:off x="2885032" y="283966"/>
          <a:ext cx="2060634" cy="103031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latin typeface="Sitka Subheading"/>
            </a:rPr>
            <a:t>ΝΕΕΣ ΓΝΩΣΕΙΣ ΚΑΙ ΔΕΞΙΟΤΗΤΕΣ</a:t>
          </a:r>
          <a:endParaRPr lang="en-US" sz="1600" kern="1200" dirty="0"/>
        </a:p>
      </dsp:txBody>
      <dsp:txXfrm>
        <a:off x="2915209" y="314143"/>
        <a:ext cx="2000280" cy="969963"/>
      </dsp:txXfrm>
    </dsp:sp>
    <dsp:sp modelId="{9AD6105E-6A42-4607-8F31-07E106018534}">
      <dsp:nvSpPr>
        <dsp:cNvPr id="0" name=""/>
        <dsp:cNvSpPr/>
      </dsp:nvSpPr>
      <dsp:spPr>
        <a:xfrm rot="19457599">
          <a:off x="1965369" y="2262210"/>
          <a:ext cx="1015071" cy="35991"/>
        </a:xfrm>
        <a:custGeom>
          <a:avLst/>
          <a:gdLst/>
          <a:ahLst/>
          <a:cxnLst/>
          <a:rect l="0" t="0" r="0" b="0"/>
          <a:pathLst>
            <a:path>
              <a:moveTo>
                <a:pt x="0" y="17995"/>
              </a:moveTo>
              <a:lnTo>
                <a:pt x="1015071" y="1799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447528" y="2254829"/>
        <a:ext cx="50753" cy="50753"/>
      </dsp:txXfrm>
    </dsp:sp>
    <dsp:sp modelId="{81A42586-4663-4A5E-97B9-6A8C47E34E6E}">
      <dsp:nvSpPr>
        <dsp:cNvPr id="0" name=""/>
        <dsp:cNvSpPr/>
      </dsp:nvSpPr>
      <dsp:spPr>
        <a:xfrm>
          <a:off x="2885032" y="1468831"/>
          <a:ext cx="2060634" cy="103031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latin typeface="Sitka Subheading"/>
            </a:rPr>
            <a:t>ΕΞΕΙΔΙΚΕΥΣΗ </a:t>
          </a:r>
        </a:p>
      </dsp:txBody>
      <dsp:txXfrm>
        <a:off x="2915209" y="1499008"/>
        <a:ext cx="2000280" cy="969963"/>
      </dsp:txXfrm>
    </dsp:sp>
    <dsp:sp modelId="{6EAFD343-B1B3-462A-BD9B-CE11850A5A89}">
      <dsp:nvSpPr>
        <dsp:cNvPr id="0" name=""/>
        <dsp:cNvSpPr/>
      </dsp:nvSpPr>
      <dsp:spPr>
        <a:xfrm rot="2142401">
          <a:off x="1965369" y="2854642"/>
          <a:ext cx="1015071" cy="35991"/>
        </a:xfrm>
        <a:custGeom>
          <a:avLst/>
          <a:gdLst/>
          <a:ahLst/>
          <a:cxnLst/>
          <a:rect l="0" t="0" r="0" b="0"/>
          <a:pathLst>
            <a:path>
              <a:moveTo>
                <a:pt x="0" y="17995"/>
              </a:moveTo>
              <a:lnTo>
                <a:pt x="1015071" y="1799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447528" y="2847261"/>
        <a:ext cx="50753" cy="50753"/>
      </dsp:txXfrm>
    </dsp:sp>
    <dsp:sp modelId="{89E91DC3-A87B-41D4-9195-A35176C66D19}">
      <dsp:nvSpPr>
        <dsp:cNvPr id="0" name=""/>
        <dsp:cNvSpPr/>
      </dsp:nvSpPr>
      <dsp:spPr>
        <a:xfrm>
          <a:off x="2885032" y="2653695"/>
          <a:ext cx="2060634" cy="103031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latin typeface="Sitka Subheading"/>
            </a:rPr>
            <a:t>ΒΕΛΤΙΟΠΟΙΗΣΗ ΤΗΣ ΠΑΡΑΓΩΓΙΚΟΤΗΤΑΣ</a:t>
          </a:r>
        </a:p>
      </dsp:txBody>
      <dsp:txXfrm>
        <a:off x="2915209" y="2683872"/>
        <a:ext cx="2000280" cy="969963"/>
      </dsp:txXfrm>
    </dsp:sp>
    <dsp:sp modelId="{8F1AABFF-A407-4914-9728-2D27B9641B2C}">
      <dsp:nvSpPr>
        <dsp:cNvPr id="0" name=""/>
        <dsp:cNvSpPr/>
      </dsp:nvSpPr>
      <dsp:spPr>
        <a:xfrm rot="3907178">
          <a:off x="1493341" y="3447074"/>
          <a:ext cx="1959127" cy="35991"/>
        </a:xfrm>
        <a:custGeom>
          <a:avLst/>
          <a:gdLst/>
          <a:ahLst/>
          <a:cxnLst/>
          <a:rect l="0" t="0" r="0" b="0"/>
          <a:pathLst>
            <a:path>
              <a:moveTo>
                <a:pt x="0" y="17995"/>
              </a:moveTo>
              <a:lnTo>
                <a:pt x="1959127" y="1799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700" kern="1200"/>
        </a:p>
      </dsp:txBody>
      <dsp:txXfrm>
        <a:off x="2423927" y="3416092"/>
        <a:ext cx="97956" cy="97956"/>
      </dsp:txXfrm>
    </dsp:sp>
    <dsp:sp modelId="{A3B06185-C480-43D7-9FCC-9A8D2DD6C97E}">
      <dsp:nvSpPr>
        <dsp:cNvPr id="0" name=""/>
        <dsp:cNvSpPr/>
      </dsp:nvSpPr>
      <dsp:spPr>
        <a:xfrm>
          <a:off x="2885032" y="3838560"/>
          <a:ext cx="2060634" cy="103031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latin typeface="Sitka Subheading"/>
            </a:rPr>
            <a:t>ΑΥΞΗΜΕΝΗ ΑΠΟΔΟΤΙΚΟΤΗΤΑ</a:t>
          </a:r>
        </a:p>
      </dsp:txBody>
      <dsp:txXfrm>
        <a:off x="2915209" y="3868737"/>
        <a:ext cx="2000280" cy="9699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8DD129-A8C2-419E-B641-6CC90F5073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0" y="1524000"/>
            <a:ext cx="10668000" cy="22860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B33C04-8A23-4499-A6EF-1D190F0FB3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2000" y="4571999"/>
            <a:ext cx="10668000" cy="1524000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FA99FB-5674-4BC5-949F-8D45EC167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12/14/2024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63CF93-DD67-4FE2-8083-864693FE8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05E934-32B6-44B1-9622-67F30BDA3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561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BA5B09-FC60-445F-8A12-79869BEC60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A219F7-87F2-409F-BB0B-8FE9270C98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AC2BB8-59E0-4EB2-B3BE-59D8641EE1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12/14/2024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56984E-C0DE-461B-8011-8FC31B0EE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FE7C03-68D3-445E-A5A2-8A935CFC97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047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B21F0D7-112D-48B1-B32B-170B1AA2B5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43998" y="761999"/>
            <a:ext cx="2286000" cy="53340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27A7C1-8E5B-41DA-9802-F242D382B6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62001" y="761999"/>
            <a:ext cx="7619999" cy="53340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961CC7-F5B1-464A-8127-60645FB21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12/14/2024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94302-B381-4F37-A9FF-5CC551917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707151-541F-4104-B989-83A9DCA6E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368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6AF011-A499-4054-89BF-A4800A68F6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6FB6E8-D956-45B5-9B4A-9D31DF466B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CDB9DB-9E62-4292-915C-1DD413474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12/14/2024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D462F1-BC30-4172-8353-363123A1D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92EE8A-96DF-4D7D-B434-778324756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522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8453A-F2B4-4EDB-B8FA-150267BC1A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0"/>
            <a:ext cx="10668000" cy="3038475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C46C51-ADF1-48FC-A4D9-38C369E783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4589463"/>
            <a:ext cx="10668000" cy="150653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C43B56-4DC7-490B-AEFD-55ED1ECFF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12/14/2024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4738F8-C4B2-41D8-B627-A6DDB24B2D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F43D49-23F8-4C4B-9C30-EDC030EE6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601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5556D-6916-42E6-8820-8A0D328A50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2747A5-C962-477F-89AA-A32385D579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2000" y="2285999"/>
            <a:ext cx="5151119" cy="38100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D08312-30FC-44D8-B2A9-B5CAAD9F06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78879" y="2285999"/>
            <a:ext cx="5151121" cy="38100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ED84EB-AF90-4F19-A376-0FE5E50F9E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12/14/2024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838ED0-2789-41E4-A36E-83F92CA2E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221A83-6D60-45F0-9173-5F6D2438B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271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4FFAE2-03F4-4A94-86C4-9305B237C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62000"/>
            <a:ext cx="10668000" cy="1524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BAC5A5-E184-46B6-8AB5-C8E132D362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2285999"/>
            <a:ext cx="5151119" cy="7619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DCFE87-5D80-45CB-9D13-DFC9AFCEC7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62000" y="3048000"/>
            <a:ext cx="5151119" cy="304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AC1E5A-8423-4749-8EDA-E13425F696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78878" y="2286000"/>
            <a:ext cx="5151122" cy="7619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832AAA-4BB8-4A3D-9C79-516F82F800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78878" y="3048000"/>
            <a:ext cx="5151122" cy="304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0BEC63-51D3-4C70-B804-BE9EF765A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12/14/2024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35CA295-8563-402F-92C3-1F20C977C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EFA5918-109D-4342-84C0-9774A52C9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84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F2662-CBD1-4498-9B6E-2961F5EF1B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FF739AE-8101-4C18-8CF3-911BDF3978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12/14/2024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EB1C88-D181-449C-9BE1-E85068C18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38A2C9-E93B-4F0A-A021-9E3AEBC3F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426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00AE8D9-9B42-438E-ADA6-CCFE45788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12/14/2024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4F792B9-A8AF-4E13-8A25-741E89691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3A2CF6-DBC5-4491-B213-B3CD09D31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868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727076-58C8-494C-B6B1-DC86F62DDC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61998"/>
            <a:ext cx="3810000" cy="1524002"/>
          </a:xfrm>
        </p:spPr>
        <p:txBody>
          <a:bodyPr anchor="t" anchorCtr="0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F29E36-0340-452F-8D0A-1BC3F3A388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0" y="762001"/>
            <a:ext cx="6096000" cy="5334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051C2E-E587-45E8-BDB1-DFF2F2791B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2000" y="2286000"/>
            <a:ext cx="3810000" cy="381000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21D993-DEDD-470E-B48B-CB053A55A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12/14/2024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926C64-7401-4CA4-859F-74472AF869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108F41-F1F6-431C-9B45-8A447F188C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087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E104FB-422C-4023-9381-EB12F1582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762000"/>
            <a:ext cx="3809999" cy="1524000"/>
          </a:xfrm>
        </p:spPr>
        <p:txBody>
          <a:bodyPr anchor="t" anchorCtr="0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BA3AA-DE44-4B1F-91D1-09F67B89B9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34000" y="762001"/>
            <a:ext cx="6021388" cy="5334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27B131-5117-4106-80DB-2AB208C4C9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2001" y="2286000"/>
            <a:ext cx="3809999" cy="38100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13918A-7F23-4C72-8E80-591324A30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12/14/2024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1071C8-76FE-4B83-8317-BD53C7C844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23681A-6F29-48FC-9409-319ED3E96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549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A6EF5A53-0A64-4CA5-B9C7-1CB97CB5CF1C}"/>
              </a:ext>
            </a:extLst>
          </p:cNvPr>
          <p:cNvSpPr/>
          <p:nvPr/>
        </p:nvSpPr>
        <p:spPr>
          <a:xfrm>
            <a:off x="8157843" y="6244836"/>
            <a:ext cx="4034156" cy="613164"/>
          </a:xfrm>
          <a:custGeom>
            <a:avLst/>
            <a:gdLst>
              <a:gd name="connsiteX0" fmla="*/ 1479137 w 4034156"/>
              <a:gd name="connsiteY0" fmla="*/ 230 h 613164"/>
              <a:gd name="connsiteX1" fmla="*/ 3482844 w 4034156"/>
              <a:gd name="connsiteY1" fmla="*/ 298555 h 613164"/>
              <a:gd name="connsiteX2" fmla="*/ 3831590 w 4034156"/>
              <a:gd name="connsiteY2" fmla="*/ 425010 h 613164"/>
              <a:gd name="connsiteX3" fmla="*/ 4034156 w 4034156"/>
              <a:gd name="connsiteY3" fmla="*/ 494088 h 613164"/>
              <a:gd name="connsiteX4" fmla="*/ 4034156 w 4034156"/>
              <a:gd name="connsiteY4" fmla="*/ 613164 h 613164"/>
              <a:gd name="connsiteX5" fmla="*/ 0 w 4034156"/>
              <a:gd name="connsiteY5" fmla="*/ 613164 h 613164"/>
              <a:gd name="connsiteX6" fmla="*/ 54792 w 4034156"/>
              <a:gd name="connsiteY6" fmla="*/ 512415 h 613164"/>
              <a:gd name="connsiteX7" fmla="*/ 168327 w 4034156"/>
              <a:gd name="connsiteY7" fmla="*/ 366637 h 613164"/>
              <a:gd name="connsiteX8" fmla="*/ 1192562 w 4034156"/>
              <a:gd name="connsiteY8" fmla="*/ 1522 h 613164"/>
              <a:gd name="connsiteX9" fmla="*/ 1479137 w 4034156"/>
              <a:gd name="connsiteY9" fmla="*/ 230 h 613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034156" h="613164">
                <a:moveTo>
                  <a:pt x="1479137" y="230"/>
                </a:moveTo>
                <a:cubicBezTo>
                  <a:pt x="2152575" y="4287"/>
                  <a:pt x="2854487" y="63583"/>
                  <a:pt x="3482844" y="298555"/>
                </a:cubicBezTo>
                <a:cubicBezTo>
                  <a:pt x="3599338" y="342114"/>
                  <a:pt x="3715540" y="384216"/>
                  <a:pt x="3831590" y="425010"/>
                </a:cubicBezTo>
                <a:lnTo>
                  <a:pt x="4034156" y="494088"/>
                </a:lnTo>
                <a:lnTo>
                  <a:pt x="4034156" y="613164"/>
                </a:lnTo>
                <a:lnTo>
                  <a:pt x="0" y="613164"/>
                </a:lnTo>
                <a:lnTo>
                  <a:pt x="54792" y="512415"/>
                </a:lnTo>
                <a:cubicBezTo>
                  <a:pt x="88888" y="459433"/>
                  <a:pt x="126502" y="410480"/>
                  <a:pt x="168327" y="366637"/>
                </a:cubicBezTo>
                <a:cubicBezTo>
                  <a:pt x="428292" y="94062"/>
                  <a:pt x="821899" y="6565"/>
                  <a:pt x="1192562" y="1522"/>
                </a:cubicBezTo>
                <a:cubicBezTo>
                  <a:pt x="1287308" y="198"/>
                  <a:pt x="1382932" y="-349"/>
                  <a:pt x="1479137" y="23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5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 panose="020B0504020202020204" pitchFamily="34" charset="0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34ABFBEA-4EB0-4D02-A2C0-1733CD3D6F12}"/>
              </a:ext>
            </a:extLst>
          </p:cNvPr>
          <p:cNvSpPr/>
          <p:nvPr/>
        </p:nvSpPr>
        <p:spPr>
          <a:xfrm>
            <a:off x="1" y="688126"/>
            <a:ext cx="448491" cy="1634252"/>
          </a:xfrm>
          <a:custGeom>
            <a:avLst/>
            <a:gdLst>
              <a:gd name="connsiteX0" fmla="*/ 0 w 448491"/>
              <a:gd name="connsiteY0" fmla="*/ 0 h 1634252"/>
              <a:gd name="connsiteX1" fmla="*/ 12983 w 448491"/>
              <a:gd name="connsiteY1" fmla="*/ 10508 h 1634252"/>
              <a:gd name="connsiteX2" fmla="*/ 441611 w 448491"/>
              <a:gd name="connsiteY2" fmla="*/ 863751 h 1634252"/>
              <a:gd name="connsiteX3" fmla="*/ 251011 w 448491"/>
              <a:gd name="connsiteY3" fmla="*/ 1302895 h 1634252"/>
              <a:gd name="connsiteX4" fmla="*/ 74605 w 448491"/>
              <a:gd name="connsiteY4" fmla="*/ 1543249 h 1634252"/>
              <a:gd name="connsiteX5" fmla="*/ 0 w 448491"/>
              <a:gd name="connsiteY5" fmla="*/ 1634252 h 1634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8491" h="1634252">
                <a:moveTo>
                  <a:pt x="0" y="0"/>
                </a:moveTo>
                <a:lnTo>
                  <a:pt x="12983" y="10508"/>
                </a:lnTo>
                <a:cubicBezTo>
                  <a:pt x="278410" y="241022"/>
                  <a:pt x="489787" y="530267"/>
                  <a:pt x="441611" y="863751"/>
                </a:cubicBezTo>
                <a:cubicBezTo>
                  <a:pt x="418542" y="1022632"/>
                  <a:pt x="337007" y="1166302"/>
                  <a:pt x="251011" y="1302895"/>
                </a:cubicBezTo>
                <a:cubicBezTo>
                  <a:pt x="215138" y="1359902"/>
                  <a:pt x="154723" y="1442480"/>
                  <a:pt x="74605" y="1543249"/>
                </a:cubicBezTo>
                <a:lnTo>
                  <a:pt x="0" y="163425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900">
              <a:solidFill>
                <a:prstClr val="white"/>
              </a:solidFill>
              <a:latin typeface="Avenir Next LT Pro" panose="020B0504020202020204" pitchFamily="34" charset="0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9E083F6-57F4-487B-A766-EA0462B1EED8}"/>
              </a:ext>
            </a:extLst>
          </p:cNvPr>
          <p:cNvSpPr/>
          <p:nvPr/>
        </p:nvSpPr>
        <p:spPr>
          <a:xfrm>
            <a:off x="7309459" y="6144069"/>
            <a:ext cx="4418271" cy="718159"/>
          </a:xfrm>
          <a:custGeom>
            <a:avLst/>
            <a:gdLst>
              <a:gd name="connsiteX0" fmla="*/ 1421452 w 4590626"/>
              <a:gd name="connsiteY0" fmla="*/ 0 h 713930"/>
              <a:gd name="connsiteX1" fmla="*/ 3247781 w 4590626"/>
              <a:gd name="connsiteY1" fmla="*/ 271915 h 713930"/>
              <a:gd name="connsiteX2" fmla="*/ 4517331 w 4590626"/>
              <a:gd name="connsiteY2" fmla="*/ 693394 h 713930"/>
              <a:gd name="connsiteX3" fmla="*/ 4590626 w 4590626"/>
              <a:gd name="connsiteY3" fmla="*/ 713930 h 713930"/>
              <a:gd name="connsiteX4" fmla="*/ 0 w 4590626"/>
              <a:gd name="connsiteY4" fmla="*/ 713930 h 713930"/>
              <a:gd name="connsiteX5" fmla="*/ 2854 w 4590626"/>
              <a:gd name="connsiteY5" fmla="*/ 705624 h 713930"/>
              <a:gd name="connsiteX6" fmla="*/ 226680 w 4590626"/>
              <a:gd name="connsiteY6" fmla="*/ 333970 h 713930"/>
              <a:gd name="connsiteX7" fmla="*/ 1160245 w 4590626"/>
              <a:gd name="connsiteY7" fmla="*/ 1178 h 713930"/>
              <a:gd name="connsiteX8" fmla="*/ 1421452 w 4590626"/>
              <a:gd name="connsiteY8" fmla="*/ 0 h 713930"/>
              <a:gd name="connsiteX0" fmla="*/ 1421452 w 4517331"/>
              <a:gd name="connsiteY0" fmla="*/ 0 h 713930"/>
              <a:gd name="connsiteX1" fmla="*/ 3247781 w 4517331"/>
              <a:gd name="connsiteY1" fmla="*/ 271915 h 713930"/>
              <a:gd name="connsiteX2" fmla="*/ 4517331 w 4517331"/>
              <a:gd name="connsiteY2" fmla="*/ 693394 h 713930"/>
              <a:gd name="connsiteX3" fmla="*/ 0 w 4517331"/>
              <a:gd name="connsiteY3" fmla="*/ 713930 h 713930"/>
              <a:gd name="connsiteX4" fmla="*/ 2854 w 4517331"/>
              <a:gd name="connsiteY4" fmla="*/ 705624 h 713930"/>
              <a:gd name="connsiteX5" fmla="*/ 226680 w 4517331"/>
              <a:gd name="connsiteY5" fmla="*/ 333970 h 713930"/>
              <a:gd name="connsiteX6" fmla="*/ 1160245 w 4517331"/>
              <a:gd name="connsiteY6" fmla="*/ 1178 h 713930"/>
              <a:gd name="connsiteX7" fmla="*/ 1421452 w 4517331"/>
              <a:gd name="connsiteY7" fmla="*/ 0 h 713930"/>
              <a:gd name="connsiteX0" fmla="*/ 0 w 4608771"/>
              <a:gd name="connsiteY0" fmla="*/ 713930 h 784834"/>
              <a:gd name="connsiteX1" fmla="*/ 2854 w 4608771"/>
              <a:gd name="connsiteY1" fmla="*/ 705624 h 784834"/>
              <a:gd name="connsiteX2" fmla="*/ 226680 w 4608771"/>
              <a:gd name="connsiteY2" fmla="*/ 333970 h 784834"/>
              <a:gd name="connsiteX3" fmla="*/ 1160245 w 4608771"/>
              <a:gd name="connsiteY3" fmla="*/ 1178 h 784834"/>
              <a:gd name="connsiteX4" fmla="*/ 1421452 w 4608771"/>
              <a:gd name="connsiteY4" fmla="*/ 0 h 784834"/>
              <a:gd name="connsiteX5" fmla="*/ 3247781 w 4608771"/>
              <a:gd name="connsiteY5" fmla="*/ 271915 h 784834"/>
              <a:gd name="connsiteX6" fmla="*/ 4608771 w 4608771"/>
              <a:gd name="connsiteY6" fmla="*/ 784834 h 784834"/>
              <a:gd name="connsiteX0" fmla="*/ 0 w 4418271"/>
              <a:gd name="connsiteY0" fmla="*/ 713930 h 718159"/>
              <a:gd name="connsiteX1" fmla="*/ 2854 w 4418271"/>
              <a:gd name="connsiteY1" fmla="*/ 705624 h 718159"/>
              <a:gd name="connsiteX2" fmla="*/ 226680 w 4418271"/>
              <a:gd name="connsiteY2" fmla="*/ 333970 h 718159"/>
              <a:gd name="connsiteX3" fmla="*/ 1160245 w 4418271"/>
              <a:gd name="connsiteY3" fmla="*/ 1178 h 718159"/>
              <a:gd name="connsiteX4" fmla="*/ 1421452 w 4418271"/>
              <a:gd name="connsiteY4" fmla="*/ 0 h 718159"/>
              <a:gd name="connsiteX5" fmla="*/ 3247781 w 4418271"/>
              <a:gd name="connsiteY5" fmla="*/ 271915 h 718159"/>
              <a:gd name="connsiteX6" fmla="*/ 4418271 w 4418271"/>
              <a:gd name="connsiteY6" fmla="*/ 718159 h 718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18271" h="718159">
                <a:moveTo>
                  <a:pt x="0" y="713930"/>
                </a:moveTo>
                <a:lnTo>
                  <a:pt x="2854" y="705624"/>
                </a:lnTo>
                <a:cubicBezTo>
                  <a:pt x="60059" y="562888"/>
                  <a:pt x="131373" y="433874"/>
                  <a:pt x="226680" y="333970"/>
                </a:cubicBezTo>
                <a:cubicBezTo>
                  <a:pt x="463632" y="85526"/>
                  <a:pt x="822395" y="5774"/>
                  <a:pt x="1160245" y="1178"/>
                </a:cubicBezTo>
                <a:lnTo>
                  <a:pt x="1421452" y="0"/>
                </a:lnTo>
                <a:cubicBezTo>
                  <a:pt x="2035274" y="3698"/>
                  <a:pt x="2748311" y="152222"/>
                  <a:pt x="3247781" y="271915"/>
                </a:cubicBezTo>
                <a:cubicBezTo>
                  <a:pt x="3747251" y="391608"/>
                  <a:pt x="3902480" y="501606"/>
                  <a:pt x="4418271" y="718159"/>
                </a:cubicBezTo>
              </a:path>
            </a:pathLst>
          </a:cu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3A2F988-7148-4375-83D8-12EE5EBC7B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62000"/>
            <a:ext cx="106680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896238-C5B3-4F3C-97FA-890E1A51A2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2286000"/>
            <a:ext cx="10668000" cy="38180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6E4474-0442-4E4B-9E5B-CA7B3951C1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389165" y="194320"/>
            <a:ext cx="20408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  <a:alpha val="70000"/>
                  </a:schemeClr>
                </a:solidFill>
              </a:defRPr>
            </a:lvl1pPr>
          </a:lstStyle>
          <a:p>
            <a:fld id="{76969C88-B244-455D-A017-012B25B1ACDD}" type="datetimeFigureOut">
              <a:rPr lang="en-US" smtClean="0"/>
              <a:pPr/>
              <a:t>12/14/2024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626A98-F887-40E1-B9BA-9D93DE90E0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61999" y="6356350"/>
            <a:ext cx="66128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2C8119-73F6-4713-9AD3-3628DCDFB8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06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  <a:alpha val="70000"/>
                  </a:schemeClr>
                </a:solidFill>
              </a:defRPr>
            </a:lvl1pPr>
          </a:lstStyle>
          <a:p>
            <a:fld id="{07CE569E-9B7C-4CB9-AB80-C0841F922C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9128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04" r:id="rId6"/>
    <p:sldLayoutId id="2147483700" r:id="rId7"/>
    <p:sldLayoutId id="2147483701" r:id="rId8"/>
    <p:sldLayoutId id="2147483702" r:id="rId9"/>
    <p:sldLayoutId id="2147483703" r:id="rId10"/>
    <p:sldLayoutId id="214748370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5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9" name="Rectangle 48">
            <a:extLst>
              <a:ext uri="{FF2B5EF4-FFF2-40B4-BE49-F238E27FC236}">
                <a16:creationId xmlns:a16="http://schemas.microsoft.com/office/drawing/2014/main" id="{7A18C9FB-EC4C-4DAE-8F7D-C6E5AF6079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50" name="Freeform: Shape 49">
            <a:extLst>
              <a:ext uri="{FF2B5EF4-FFF2-40B4-BE49-F238E27FC236}">
                <a16:creationId xmlns:a16="http://schemas.microsoft.com/office/drawing/2014/main" id="{5832FD91-6E45-4C1D-B22F-1CC8B92A23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96000" cy="6858000"/>
          </a:xfrm>
          <a:custGeom>
            <a:avLst/>
            <a:gdLst>
              <a:gd name="connsiteX0" fmla="*/ 0 w 6096000"/>
              <a:gd name="connsiteY0" fmla="*/ 0 h 6858000"/>
              <a:gd name="connsiteX1" fmla="*/ 2758239 w 6096000"/>
              <a:gd name="connsiteY1" fmla="*/ 0 h 6858000"/>
              <a:gd name="connsiteX2" fmla="*/ 2916747 w 6096000"/>
              <a:gd name="connsiteY2" fmla="*/ 218181 h 6858000"/>
              <a:gd name="connsiteX3" fmla="*/ 4839749 w 6096000"/>
              <a:gd name="connsiteY3" fmla="*/ 2631787 h 6858000"/>
              <a:gd name="connsiteX4" fmla="*/ 6095001 w 6096000"/>
              <a:gd name="connsiteY4" fmla="*/ 5672947 h 6858000"/>
              <a:gd name="connsiteX5" fmla="*/ 5792922 w 6096000"/>
              <a:gd name="connsiteY5" fmla="*/ 6612444 h 6858000"/>
              <a:gd name="connsiteX6" fmla="*/ 5671607 w 6096000"/>
              <a:gd name="connsiteY6" fmla="*/ 6771753 h 6858000"/>
              <a:gd name="connsiteX7" fmla="*/ 5591643 w 6096000"/>
              <a:gd name="connsiteY7" fmla="*/ 6858000 h 6858000"/>
              <a:gd name="connsiteX8" fmla="*/ 0 w 6096000"/>
              <a:gd name="connsiteY8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096000" h="6858000">
                <a:moveTo>
                  <a:pt x="0" y="0"/>
                </a:moveTo>
                <a:lnTo>
                  <a:pt x="2758239" y="0"/>
                </a:lnTo>
                <a:lnTo>
                  <a:pt x="2916747" y="218181"/>
                </a:lnTo>
                <a:cubicBezTo>
                  <a:pt x="3525935" y="1023180"/>
                  <a:pt x="4281133" y="1818277"/>
                  <a:pt x="4839749" y="2631787"/>
                </a:cubicBezTo>
                <a:cubicBezTo>
                  <a:pt x="5571203" y="3696928"/>
                  <a:pt x="6122704" y="4799581"/>
                  <a:pt x="6095001" y="5672947"/>
                </a:cubicBezTo>
                <a:cubicBezTo>
                  <a:pt x="6083564" y="6040467"/>
                  <a:pt x="5972980" y="6348559"/>
                  <a:pt x="5792922" y="6612444"/>
                </a:cubicBezTo>
                <a:cubicBezTo>
                  <a:pt x="5755410" y="6667420"/>
                  <a:pt x="5714882" y="6720477"/>
                  <a:pt x="5671607" y="6771753"/>
                </a:cubicBezTo>
                <a:lnTo>
                  <a:pt x="5591643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55F5D1E8-E605-4EFC-8912-6E191F84FE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7789134">
            <a:off x="2400596" y="454890"/>
            <a:ext cx="3969651" cy="5948221"/>
          </a:xfrm>
          <a:custGeom>
            <a:avLst/>
            <a:gdLst>
              <a:gd name="connsiteX0" fmla="*/ 4594048 w 9861488"/>
              <a:gd name="connsiteY0" fmla="*/ 11458472 h 11458472"/>
              <a:gd name="connsiteX1" fmla="*/ 0 w 9861488"/>
              <a:gd name="connsiteY1" fmla="*/ 5948221 h 11458472"/>
              <a:gd name="connsiteX2" fmla="*/ 1863 w 9861488"/>
              <a:gd name="connsiteY2" fmla="*/ 5698862 h 11458472"/>
              <a:gd name="connsiteX3" fmla="*/ 320025 w 9861488"/>
              <a:gd name="connsiteY3" fmla="*/ 3799836 h 11458472"/>
              <a:gd name="connsiteX4" fmla="*/ 3430486 w 9861488"/>
              <a:gd name="connsiteY4" fmla="*/ 295907 h 11458472"/>
              <a:gd name="connsiteX5" fmla="*/ 3863859 w 9861488"/>
              <a:gd name="connsiteY5" fmla="*/ 55612 h 11458472"/>
              <a:gd name="connsiteX6" fmla="*/ 3969651 w 9861488"/>
              <a:gd name="connsiteY6" fmla="*/ 0 h 11458472"/>
              <a:gd name="connsiteX7" fmla="*/ 9861488 w 9861488"/>
              <a:gd name="connsiteY7" fmla="*/ 7066862 h 11458472"/>
              <a:gd name="connsiteX8" fmla="*/ 4594048 w 9861488"/>
              <a:gd name="connsiteY8" fmla="*/ 11458472 h 11458472"/>
              <a:gd name="connsiteX0" fmla="*/ 0 w 9861488"/>
              <a:gd name="connsiteY0" fmla="*/ 5948221 h 11549912"/>
              <a:gd name="connsiteX1" fmla="*/ 1863 w 9861488"/>
              <a:gd name="connsiteY1" fmla="*/ 5698862 h 11549912"/>
              <a:gd name="connsiteX2" fmla="*/ 320025 w 9861488"/>
              <a:gd name="connsiteY2" fmla="*/ 3799836 h 11549912"/>
              <a:gd name="connsiteX3" fmla="*/ 3430486 w 9861488"/>
              <a:gd name="connsiteY3" fmla="*/ 295907 h 11549912"/>
              <a:gd name="connsiteX4" fmla="*/ 3863859 w 9861488"/>
              <a:gd name="connsiteY4" fmla="*/ 55612 h 11549912"/>
              <a:gd name="connsiteX5" fmla="*/ 3969651 w 9861488"/>
              <a:gd name="connsiteY5" fmla="*/ 0 h 11549912"/>
              <a:gd name="connsiteX6" fmla="*/ 9861488 w 9861488"/>
              <a:gd name="connsiteY6" fmla="*/ 7066862 h 11549912"/>
              <a:gd name="connsiteX7" fmla="*/ 4685488 w 9861488"/>
              <a:gd name="connsiteY7" fmla="*/ 11549912 h 11549912"/>
              <a:gd name="connsiteX0" fmla="*/ 0 w 9861488"/>
              <a:gd name="connsiteY0" fmla="*/ 5948221 h 7066862"/>
              <a:gd name="connsiteX1" fmla="*/ 1863 w 9861488"/>
              <a:gd name="connsiteY1" fmla="*/ 5698862 h 7066862"/>
              <a:gd name="connsiteX2" fmla="*/ 320025 w 9861488"/>
              <a:gd name="connsiteY2" fmla="*/ 3799836 h 7066862"/>
              <a:gd name="connsiteX3" fmla="*/ 3430486 w 9861488"/>
              <a:gd name="connsiteY3" fmla="*/ 295907 h 7066862"/>
              <a:gd name="connsiteX4" fmla="*/ 3863859 w 9861488"/>
              <a:gd name="connsiteY4" fmla="*/ 55612 h 7066862"/>
              <a:gd name="connsiteX5" fmla="*/ 3969651 w 9861488"/>
              <a:gd name="connsiteY5" fmla="*/ 0 h 7066862"/>
              <a:gd name="connsiteX6" fmla="*/ 9861488 w 9861488"/>
              <a:gd name="connsiteY6" fmla="*/ 7066862 h 7066862"/>
              <a:gd name="connsiteX0" fmla="*/ 0 w 3969651"/>
              <a:gd name="connsiteY0" fmla="*/ 5948221 h 5948221"/>
              <a:gd name="connsiteX1" fmla="*/ 1863 w 3969651"/>
              <a:gd name="connsiteY1" fmla="*/ 5698862 h 5948221"/>
              <a:gd name="connsiteX2" fmla="*/ 320025 w 3969651"/>
              <a:gd name="connsiteY2" fmla="*/ 3799836 h 5948221"/>
              <a:gd name="connsiteX3" fmla="*/ 3430486 w 3969651"/>
              <a:gd name="connsiteY3" fmla="*/ 295907 h 5948221"/>
              <a:gd name="connsiteX4" fmla="*/ 3863859 w 3969651"/>
              <a:gd name="connsiteY4" fmla="*/ 55612 h 5948221"/>
              <a:gd name="connsiteX5" fmla="*/ 3969651 w 3969651"/>
              <a:gd name="connsiteY5" fmla="*/ 0 h 5948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69651" h="5948221">
                <a:moveTo>
                  <a:pt x="0" y="5948221"/>
                </a:moveTo>
                <a:lnTo>
                  <a:pt x="1863" y="5698862"/>
                </a:lnTo>
                <a:cubicBezTo>
                  <a:pt x="27184" y="5017139"/>
                  <a:pt x="133214" y="4368297"/>
                  <a:pt x="320025" y="3799836"/>
                </a:cubicBezTo>
                <a:cubicBezTo>
                  <a:pt x="810579" y="2305232"/>
                  <a:pt x="2027133" y="1118138"/>
                  <a:pt x="3430486" y="295907"/>
                </a:cubicBezTo>
                <a:cubicBezTo>
                  <a:pt x="3545941" y="228312"/>
                  <a:pt x="3692079" y="146862"/>
                  <a:pt x="3863859" y="55612"/>
                </a:cubicBezTo>
                <a:lnTo>
                  <a:pt x="3969651" y="0"/>
                </a:lnTo>
              </a:path>
            </a:pathLst>
          </a:custGeom>
          <a:noFill/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" y="2078181"/>
            <a:ext cx="5597236" cy="368609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3700" b="1" dirty="0">
                <a:latin typeface="Calibri"/>
                <a:ea typeface="Calibri"/>
                <a:cs typeface="Calibri"/>
              </a:rPr>
              <a:t>ΕΚΠΑΙΔΕΥΣΗ ΣΤΗΝ ΑΝΑΒΑΘΜΙΣΗ ΣΥΣΤΗΜΑΤΟΣ</a:t>
            </a:r>
            <a:endParaRPr lang="en-US" b="1">
              <a:latin typeface="Calibri"/>
              <a:ea typeface="Calibri"/>
              <a:cs typeface="Calibri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952227" y="928254"/>
            <a:ext cx="5477773" cy="5167745"/>
          </a:xfrm>
        </p:spPr>
        <p:txBody>
          <a:bodyPr>
            <a:normAutofit/>
          </a:bodyPr>
          <a:lstStyle/>
          <a:p>
            <a:pPr algn="l"/>
            <a:endParaRPr lang="en-US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4AC9E164-8678-C2D6-46C2-5B616CC8A9A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88091418"/>
              </p:ext>
            </p:extLst>
          </p:nvPr>
        </p:nvGraphicFramePr>
        <p:xfrm>
          <a:off x="4083169" y="924465"/>
          <a:ext cx="4945811" cy="51528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949" name="Oval 1948">
            <a:extLst>
              <a:ext uri="{FF2B5EF4-FFF2-40B4-BE49-F238E27FC236}">
                <a16:creationId xmlns:a16="http://schemas.microsoft.com/office/drawing/2014/main" id="{F60563D7-DD2D-5593-0BB2-0DCA5F33E306}"/>
              </a:ext>
            </a:extLst>
          </p:cNvPr>
          <p:cNvSpPr/>
          <p:nvPr/>
        </p:nvSpPr>
        <p:spPr>
          <a:xfrm>
            <a:off x="9584209" y="2148761"/>
            <a:ext cx="461381" cy="448574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0" name="Oval 1949">
            <a:extLst>
              <a:ext uri="{FF2B5EF4-FFF2-40B4-BE49-F238E27FC236}">
                <a16:creationId xmlns:a16="http://schemas.microsoft.com/office/drawing/2014/main" id="{019895E4-56D6-7F87-7ACF-E6ADC9A8BCB1}"/>
              </a:ext>
            </a:extLst>
          </p:cNvPr>
          <p:cNvSpPr/>
          <p:nvPr/>
        </p:nvSpPr>
        <p:spPr>
          <a:xfrm>
            <a:off x="9719617" y="2271361"/>
            <a:ext cx="644890" cy="679395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1" name="Oval 1950">
            <a:extLst>
              <a:ext uri="{FF2B5EF4-FFF2-40B4-BE49-F238E27FC236}">
                <a16:creationId xmlns:a16="http://schemas.microsoft.com/office/drawing/2014/main" id="{404A2CA2-AE10-29C2-F4E1-D23A554BEA14}"/>
              </a:ext>
            </a:extLst>
          </p:cNvPr>
          <p:cNvSpPr/>
          <p:nvPr/>
        </p:nvSpPr>
        <p:spPr>
          <a:xfrm>
            <a:off x="9840386" y="2398144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2" name="Oval 1951">
            <a:extLst>
              <a:ext uri="{FF2B5EF4-FFF2-40B4-BE49-F238E27FC236}">
                <a16:creationId xmlns:a16="http://schemas.microsoft.com/office/drawing/2014/main" id="{1BD3267C-AB69-8191-4A92-9657051F8804}"/>
              </a:ext>
            </a:extLst>
          </p:cNvPr>
          <p:cNvSpPr/>
          <p:nvPr/>
        </p:nvSpPr>
        <p:spPr>
          <a:xfrm>
            <a:off x="9842475" y="2395267"/>
            <a:ext cx="2193724" cy="2213328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ΤΕΛΙΚΗ ΣΥΝΕΙΣΦΟΡΑ ΣΤΟ ΕΡΓΟ ΤΗΣ ΕΤΑΙΡΙΑΣ ΜΑΣ </a:t>
            </a:r>
            <a:r>
              <a:rPr lang="en-US" sz="1600" b="1" dirty="0">
                <a:solidFill>
                  <a:srgbClr val="FF0000"/>
                </a:solidFill>
              </a:rPr>
              <a:t>ZARA</a:t>
            </a:r>
          </a:p>
        </p:txBody>
      </p:sp>
      <p:sp>
        <p:nvSpPr>
          <p:cNvPr id="1953" name="Oval 1952">
            <a:extLst>
              <a:ext uri="{FF2B5EF4-FFF2-40B4-BE49-F238E27FC236}">
                <a16:creationId xmlns:a16="http://schemas.microsoft.com/office/drawing/2014/main" id="{492E0457-0922-0FE3-0D69-3962CA3F64F7}"/>
              </a:ext>
            </a:extLst>
          </p:cNvPr>
          <p:cNvSpPr/>
          <p:nvPr/>
        </p:nvSpPr>
        <p:spPr>
          <a:xfrm>
            <a:off x="9805097" y="4209167"/>
            <a:ext cx="2382981" cy="225829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+</a:t>
            </a:r>
          </a:p>
          <a:p>
            <a:pPr algn="ctr"/>
            <a:r>
              <a:rPr lang="en-US" dirty="0"/>
              <a:t>ΕΝΙΣΧΥΣΗ ΑΝΤΑΓΩΝΙΣΤΗΚΟΤΗΤΑΣ ΣΤΗΝ ΑΓΟΡΑ ΕΡΓΑΣΙΑΣ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PebbleVTI">
  <a:themeElements>
    <a:clrScheme name="Blush 3">
      <a:dk1>
        <a:sysClr val="windowText" lastClr="000000"/>
      </a:dk1>
      <a:lt1>
        <a:sysClr val="window" lastClr="FFFFFF"/>
      </a:lt1>
      <a:dk2>
        <a:srgbClr val="B15E4E"/>
      </a:dk2>
      <a:lt2>
        <a:srgbClr val="FFFFFF"/>
      </a:lt2>
      <a:accent1>
        <a:srgbClr val="C5B096"/>
      </a:accent1>
      <a:accent2>
        <a:srgbClr val="ECA855"/>
      </a:accent2>
      <a:accent3>
        <a:srgbClr val="9BBFB0"/>
      </a:accent3>
      <a:accent4>
        <a:srgbClr val="A9AEA7"/>
      </a:accent4>
      <a:accent5>
        <a:srgbClr val="6A787C"/>
      </a:accent5>
      <a:accent6>
        <a:srgbClr val="3B4345"/>
      </a:accent6>
      <a:hlink>
        <a:srgbClr val="ECA855"/>
      </a:hlink>
      <a:folHlink>
        <a:srgbClr val="6A392F"/>
      </a:folHlink>
    </a:clrScheme>
    <a:fontScheme name="Custom 4">
      <a:majorFont>
        <a:latin typeface="Sitka Subheading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ebbleVTI" id="{8B4DB91D-6BB4-4BA3-973A-733D3AF2680E}" vid="{9A19CF0D-2077-4BF4-BAA5-86934C336D5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PebbleVTI</vt:lpstr>
      <vt:lpstr>ΕΚΠΑΙΔΕΥΣΗ ΣΤΗΝ ΑΝΑΒΑΘΜΙΣΗ ΣΥΣΤΗΜΑΤΟΣ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108</cp:revision>
  <dcterms:created xsi:type="dcterms:W3CDTF">2024-12-14T07:55:27Z</dcterms:created>
  <dcterms:modified xsi:type="dcterms:W3CDTF">2024-12-14T11:05:20Z</dcterms:modified>
</cp:coreProperties>
</file>