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86853B-6C95-E83C-8A82-67402D26998E}" v="230" dt="2024-12-14T11:01:16.0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345F8E-2821-45C4-B963-EBB3DC724E59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BA376C-F49E-4EBD-9BCE-031221241C79}">
      <dgm:prSet phldrT="[Text]" phldr="0"/>
      <dgm:spPr/>
      <dgm:t>
        <a:bodyPr/>
        <a:lstStyle/>
        <a:p>
          <a:pPr rtl="0"/>
          <a:r>
            <a:rPr lang="en-US" dirty="0">
              <a:latin typeface="Sitka Subheading"/>
            </a:rPr>
            <a:t>ΕΚΠΑΙΔΕΥΣΗ ΣΤΗΝ ΑΝΑΒΑΘΜΙΣΗ ΤΟΥ ΣΥΣΤΗΜΑΤΟΣ ΠΡΟΣΦΕΡΕΙ</a:t>
          </a:r>
          <a:endParaRPr lang="en-US" dirty="0"/>
        </a:p>
      </dgm:t>
    </dgm:pt>
    <dgm:pt modelId="{F6E1DDB6-8032-435B-8134-3F330CBA5D5D}" type="parTrans" cxnId="{A77BDF3E-51E6-49E9-9032-BEC91B22E76F}">
      <dgm:prSet/>
      <dgm:spPr/>
      <dgm:t>
        <a:bodyPr/>
        <a:lstStyle/>
        <a:p>
          <a:endParaRPr lang="en-US"/>
        </a:p>
      </dgm:t>
    </dgm:pt>
    <dgm:pt modelId="{F78AFA62-A44B-45EF-9B70-268E2278EED0}" type="sibTrans" cxnId="{A77BDF3E-51E6-49E9-9032-BEC91B22E76F}">
      <dgm:prSet/>
      <dgm:spPr/>
      <dgm:t>
        <a:bodyPr/>
        <a:lstStyle/>
        <a:p>
          <a:endParaRPr lang="en-US"/>
        </a:p>
      </dgm:t>
    </dgm:pt>
    <dgm:pt modelId="{4DD82933-0565-467B-909D-76A367C5806D}">
      <dgm:prSet phldrT="[Text]" phldr="0"/>
      <dgm:spPr/>
      <dgm:t>
        <a:bodyPr/>
        <a:lstStyle/>
        <a:p>
          <a:pPr rtl="0"/>
          <a:r>
            <a:rPr lang="en-US" dirty="0">
              <a:latin typeface="Sitka Subheading"/>
            </a:rPr>
            <a:t>ΝΕΕΣ ΓΝΩΣΕΙΣ ΚΑΙ ΔΕΞΙΟΤΗΤΕΣ</a:t>
          </a:r>
          <a:endParaRPr lang="en-US" dirty="0"/>
        </a:p>
      </dgm:t>
    </dgm:pt>
    <dgm:pt modelId="{369ABBFB-3467-4BFD-ABA2-8CE48B86AC30}" type="parTrans" cxnId="{BA6F2756-4699-466E-8F54-05A117BD7F51}">
      <dgm:prSet/>
      <dgm:spPr/>
      <dgm:t>
        <a:bodyPr/>
        <a:lstStyle/>
        <a:p>
          <a:endParaRPr lang="en-US"/>
        </a:p>
      </dgm:t>
    </dgm:pt>
    <dgm:pt modelId="{EB009326-9EC6-42B8-9988-87235F0BC163}" type="sibTrans" cxnId="{BA6F2756-4699-466E-8F54-05A117BD7F51}">
      <dgm:prSet/>
      <dgm:spPr/>
      <dgm:t>
        <a:bodyPr/>
        <a:lstStyle/>
        <a:p>
          <a:endParaRPr lang="en-US"/>
        </a:p>
      </dgm:t>
    </dgm:pt>
    <dgm:pt modelId="{D2C8C9C8-FBFE-4A3C-BFB5-85C416F709CE}">
      <dgm:prSet phldr="0"/>
      <dgm:spPr/>
      <dgm:t>
        <a:bodyPr/>
        <a:lstStyle/>
        <a:p>
          <a:pPr rtl="0"/>
          <a:r>
            <a:rPr lang="en-US" dirty="0">
              <a:latin typeface="Sitka Subheading"/>
            </a:rPr>
            <a:t>ΕΞΕΙΔΙΚΕΥΣΗ </a:t>
          </a:r>
        </a:p>
      </dgm:t>
    </dgm:pt>
    <dgm:pt modelId="{DC640C36-2058-4DEF-8C32-D5B05D5D28B0}" type="parTrans" cxnId="{C799FF52-F668-4BBD-8D8F-3E5146A7CCB6}">
      <dgm:prSet/>
      <dgm:spPr/>
      <dgm:t>
        <a:bodyPr/>
        <a:lstStyle/>
        <a:p>
          <a:endParaRPr lang="en-US"/>
        </a:p>
      </dgm:t>
    </dgm:pt>
    <dgm:pt modelId="{F76BCC0F-F7E2-4975-8E6D-B31EC5FDDE44}" type="sibTrans" cxnId="{C799FF52-F668-4BBD-8D8F-3E5146A7CCB6}">
      <dgm:prSet/>
      <dgm:spPr/>
    </dgm:pt>
    <dgm:pt modelId="{D0298EAF-7874-4CA9-BAC9-530BD87E6F0F}">
      <dgm:prSet phldr="0"/>
      <dgm:spPr/>
      <dgm:t>
        <a:bodyPr/>
        <a:lstStyle/>
        <a:p>
          <a:pPr rtl="0"/>
          <a:r>
            <a:rPr lang="en-US" dirty="0">
              <a:latin typeface="Sitka Subheading"/>
            </a:rPr>
            <a:t>ΒΕΛΤΙΟΠΟΙΗΣΗ ΤΗΣ ΠΑΡΑΓΩΓΙΚΟΤΗΤΑΣ</a:t>
          </a:r>
        </a:p>
      </dgm:t>
    </dgm:pt>
    <dgm:pt modelId="{91C0730D-4B94-42D6-A27E-8D5C801C273B}" type="parTrans" cxnId="{F2A75997-50E6-4C5B-BA4B-E083AEC3FFF1}">
      <dgm:prSet/>
      <dgm:spPr/>
      <dgm:t>
        <a:bodyPr/>
        <a:lstStyle/>
        <a:p>
          <a:endParaRPr lang="en-US"/>
        </a:p>
      </dgm:t>
    </dgm:pt>
    <dgm:pt modelId="{E775E459-E24E-41EF-AC78-AA3F3CD7C67B}" type="sibTrans" cxnId="{F2A75997-50E6-4C5B-BA4B-E083AEC3FFF1}">
      <dgm:prSet/>
      <dgm:spPr/>
    </dgm:pt>
    <dgm:pt modelId="{CF494724-266A-44AB-BC1B-F59D7C5C1579}">
      <dgm:prSet phldr="0"/>
      <dgm:spPr/>
      <dgm:t>
        <a:bodyPr/>
        <a:lstStyle/>
        <a:p>
          <a:pPr rtl="0"/>
          <a:r>
            <a:rPr lang="en-US" dirty="0">
              <a:latin typeface="Sitka Subheading"/>
            </a:rPr>
            <a:t>ΑΥΞΗΜΕΝΗ ΑΠΟΔΟΤΙΚΟΤΗΤΑ</a:t>
          </a:r>
        </a:p>
      </dgm:t>
    </dgm:pt>
    <dgm:pt modelId="{43732FB0-EED0-407E-BD89-309342FA78C3}" type="parTrans" cxnId="{B0B3739F-2F08-4998-B82A-903887AE2AA5}">
      <dgm:prSet/>
      <dgm:spPr/>
      <dgm:t>
        <a:bodyPr/>
        <a:lstStyle/>
        <a:p>
          <a:endParaRPr lang="en-US"/>
        </a:p>
      </dgm:t>
    </dgm:pt>
    <dgm:pt modelId="{81EBC610-C27B-4256-A7C2-1EDA2F49B866}" type="sibTrans" cxnId="{B0B3739F-2F08-4998-B82A-903887AE2AA5}">
      <dgm:prSet/>
      <dgm:spPr/>
    </dgm:pt>
    <dgm:pt modelId="{7BA7C1BC-E798-4D18-A7A2-44890A1EB4B6}" type="pres">
      <dgm:prSet presAssocID="{AA345F8E-2821-45C4-B963-EBB3DC724E5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3B15F22-26B5-4380-9E5E-FFC07D3773AE}" type="pres">
      <dgm:prSet presAssocID="{B2BA376C-F49E-4EBD-9BCE-031221241C79}" presName="root1" presStyleCnt="0"/>
      <dgm:spPr/>
    </dgm:pt>
    <dgm:pt modelId="{2C2A9C51-20A4-4B59-AA9F-F38281C9774E}" type="pres">
      <dgm:prSet presAssocID="{B2BA376C-F49E-4EBD-9BCE-031221241C79}" presName="LevelOneTextNode" presStyleLbl="node0" presStyleIdx="0" presStyleCnt="1">
        <dgm:presLayoutVars>
          <dgm:chPref val="3"/>
        </dgm:presLayoutVars>
      </dgm:prSet>
      <dgm:spPr/>
    </dgm:pt>
    <dgm:pt modelId="{FA664836-2D27-4202-BE27-9D31BBE57F95}" type="pres">
      <dgm:prSet presAssocID="{B2BA376C-F49E-4EBD-9BCE-031221241C79}" presName="level2hierChild" presStyleCnt="0"/>
      <dgm:spPr/>
    </dgm:pt>
    <dgm:pt modelId="{D89F2915-2489-4E7B-BD83-57B622C5D010}" type="pres">
      <dgm:prSet presAssocID="{369ABBFB-3467-4BFD-ABA2-8CE48B86AC30}" presName="conn2-1" presStyleLbl="parChTrans1D2" presStyleIdx="0" presStyleCnt="4"/>
      <dgm:spPr/>
    </dgm:pt>
    <dgm:pt modelId="{10F4A106-6C75-483C-BC6B-4830A5CC4E10}" type="pres">
      <dgm:prSet presAssocID="{369ABBFB-3467-4BFD-ABA2-8CE48B86AC30}" presName="connTx" presStyleLbl="parChTrans1D2" presStyleIdx="0" presStyleCnt="4"/>
      <dgm:spPr/>
    </dgm:pt>
    <dgm:pt modelId="{C1526792-6EFF-4D4A-912E-E5C611F7C610}" type="pres">
      <dgm:prSet presAssocID="{4DD82933-0565-467B-909D-76A367C5806D}" presName="root2" presStyleCnt="0"/>
      <dgm:spPr/>
    </dgm:pt>
    <dgm:pt modelId="{34C5F913-EC81-4C4D-AEE4-B1A0651DC878}" type="pres">
      <dgm:prSet presAssocID="{4DD82933-0565-467B-909D-76A367C5806D}" presName="LevelTwoTextNode" presStyleLbl="node2" presStyleIdx="0" presStyleCnt="4">
        <dgm:presLayoutVars>
          <dgm:chPref val="3"/>
        </dgm:presLayoutVars>
      </dgm:prSet>
      <dgm:spPr/>
    </dgm:pt>
    <dgm:pt modelId="{0A525FC1-51A8-4C04-B0E6-5F4279276564}" type="pres">
      <dgm:prSet presAssocID="{4DD82933-0565-467B-909D-76A367C5806D}" presName="level3hierChild" presStyleCnt="0"/>
      <dgm:spPr/>
    </dgm:pt>
    <dgm:pt modelId="{9AD6105E-6A42-4607-8F31-07E106018534}" type="pres">
      <dgm:prSet presAssocID="{DC640C36-2058-4DEF-8C32-D5B05D5D28B0}" presName="conn2-1" presStyleLbl="parChTrans1D2" presStyleIdx="1" presStyleCnt="4"/>
      <dgm:spPr/>
    </dgm:pt>
    <dgm:pt modelId="{FECD7679-2710-46BE-8835-E549E54E377C}" type="pres">
      <dgm:prSet presAssocID="{DC640C36-2058-4DEF-8C32-D5B05D5D28B0}" presName="connTx" presStyleLbl="parChTrans1D2" presStyleIdx="1" presStyleCnt="4"/>
      <dgm:spPr/>
    </dgm:pt>
    <dgm:pt modelId="{29F95C11-EB52-43CC-892F-37C6FCFCE502}" type="pres">
      <dgm:prSet presAssocID="{D2C8C9C8-FBFE-4A3C-BFB5-85C416F709CE}" presName="root2" presStyleCnt="0"/>
      <dgm:spPr/>
    </dgm:pt>
    <dgm:pt modelId="{81A42586-4663-4A5E-97B9-6A8C47E34E6E}" type="pres">
      <dgm:prSet presAssocID="{D2C8C9C8-FBFE-4A3C-BFB5-85C416F709CE}" presName="LevelTwoTextNode" presStyleLbl="node2" presStyleIdx="1" presStyleCnt="4">
        <dgm:presLayoutVars>
          <dgm:chPref val="3"/>
        </dgm:presLayoutVars>
      </dgm:prSet>
      <dgm:spPr/>
    </dgm:pt>
    <dgm:pt modelId="{DDCA6127-6304-492A-B8C6-2DDDC96227AA}" type="pres">
      <dgm:prSet presAssocID="{D2C8C9C8-FBFE-4A3C-BFB5-85C416F709CE}" presName="level3hierChild" presStyleCnt="0"/>
      <dgm:spPr/>
    </dgm:pt>
    <dgm:pt modelId="{6EAFD343-B1B3-462A-BD9B-CE11850A5A89}" type="pres">
      <dgm:prSet presAssocID="{91C0730D-4B94-42D6-A27E-8D5C801C273B}" presName="conn2-1" presStyleLbl="parChTrans1D2" presStyleIdx="2" presStyleCnt="4"/>
      <dgm:spPr/>
    </dgm:pt>
    <dgm:pt modelId="{697A202D-688B-4A79-AA16-263994AC6665}" type="pres">
      <dgm:prSet presAssocID="{91C0730D-4B94-42D6-A27E-8D5C801C273B}" presName="connTx" presStyleLbl="parChTrans1D2" presStyleIdx="2" presStyleCnt="4"/>
      <dgm:spPr/>
    </dgm:pt>
    <dgm:pt modelId="{865CE258-2BC4-40E2-8FDC-3CEFD518395D}" type="pres">
      <dgm:prSet presAssocID="{D0298EAF-7874-4CA9-BAC9-530BD87E6F0F}" presName="root2" presStyleCnt="0"/>
      <dgm:spPr/>
    </dgm:pt>
    <dgm:pt modelId="{89E91DC3-A87B-41D4-9195-A35176C66D19}" type="pres">
      <dgm:prSet presAssocID="{D0298EAF-7874-4CA9-BAC9-530BD87E6F0F}" presName="LevelTwoTextNode" presStyleLbl="node2" presStyleIdx="2" presStyleCnt="4">
        <dgm:presLayoutVars>
          <dgm:chPref val="3"/>
        </dgm:presLayoutVars>
      </dgm:prSet>
      <dgm:spPr/>
    </dgm:pt>
    <dgm:pt modelId="{9DEF43D1-E1A4-45DA-945E-1CCDF55E3131}" type="pres">
      <dgm:prSet presAssocID="{D0298EAF-7874-4CA9-BAC9-530BD87E6F0F}" presName="level3hierChild" presStyleCnt="0"/>
      <dgm:spPr/>
    </dgm:pt>
    <dgm:pt modelId="{8F1AABFF-A407-4914-9728-2D27B9641B2C}" type="pres">
      <dgm:prSet presAssocID="{43732FB0-EED0-407E-BD89-309342FA78C3}" presName="conn2-1" presStyleLbl="parChTrans1D2" presStyleIdx="3" presStyleCnt="4"/>
      <dgm:spPr/>
    </dgm:pt>
    <dgm:pt modelId="{4616C267-B4BC-4240-A2C2-E1AE68AB9D4D}" type="pres">
      <dgm:prSet presAssocID="{43732FB0-EED0-407E-BD89-309342FA78C3}" presName="connTx" presStyleLbl="parChTrans1D2" presStyleIdx="3" presStyleCnt="4"/>
      <dgm:spPr/>
    </dgm:pt>
    <dgm:pt modelId="{F5E28681-1CFC-4BE2-8A04-ED7D872937A5}" type="pres">
      <dgm:prSet presAssocID="{CF494724-266A-44AB-BC1B-F59D7C5C1579}" presName="root2" presStyleCnt="0"/>
      <dgm:spPr/>
    </dgm:pt>
    <dgm:pt modelId="{A3B06185-C480-43D7-9FCC-9A8D2DD6C97E}" type="pres">
      <dgm:prSet presAssocID="{CF494724-266A-44AB-BC1B-F59D7C5C1579}" presName="LevelTwoTextNode" presStyleLbl="node2" presStyleIdx="3" presStyleCnt="4">
        <dgm:presLayoutVars>
          <dgm:chPref val="3"/>
        </dgm:presLayoutVars>
      </dgm:prSet>
      <dgm:spPr/>
    </dgm:pt>
    <dgm:pt modelId="{3E9DF5E5-48C6-4818-B514-59C399910C31}" type="pres">
      <dgm:prSet presAssocID="{CF494724-266A-44AB-BC1B-F59D7C5C1579}" presName="level3hierChild" presStyleCnt="0"/>
      <dgm:spPr/>
    </dgm:pt>
  </dgm:ptLst>
  <dgm:cxnLst>
    <dgm:cxn modelId="{0E2BBB09-760E-4079-BFE6-95783C99FF0C}" type="presOf" srcId="{369ABBFB-3467-4BFD-ABA2-8CE48B86AC30}" destId="{10F4A106-6C75-483C-BC6B-4830A5CC4E10}" srcOrd="1" destOrd="0" presId="urn:microsoft.com/office/officeart/2005/8/layout/hierarchy2"/>
    <dgm:cxn modelId="{4B753F1F-47FC-4861-B733-B6A62F3D785D}" type="presOf" srcId="{91C0730D-4B94-42D6-A27E-8D5C801C273B}" destId="{6EAFD343-B1B3-462A-BD9B-CE11850A5A89}" srcOrd="0" destOrd="0" presId="urn:microsoft.com/office/officeart/2005/8/layout/hierarchy2"/>
    <dgm:cxn modelId="{A77BDF3E-51E6-49E9-9032-BEC91B22E76F}" srcId="{AA345F8E-2821-45C4-B963-EBB3DC724E59}" destId="{B2BA376C-F49E-4EBD-9BCE-031221241C79}" srcOrd="0" destOrd="0" parTransId="{F6E1DDB6-8032-435B-8134-3F330CBA5D5D}" sibTransId="{F78AFA62-A44B-45EF-9B70-268E2278EED0}"/>
    <dgm:cxn modelId="{BFC63A5E-AE93-4D36-B05B-FA20BEAD64A0}" type="presOf" srcId="{DC640C36-2058-4DEF-8C32-D5B05D5D28B0}" destId="{9AD6105E-6A42-4607-8F31-07E106018534}" srcOrd="0" destOrd="0" presId="urn:microsoft.com/office/officeart/2005/8/layout/hierarchy2"/>
    <dgm:cxn modelId="{392E0F4A-073F-4DF5-B821-5AC99FFB9C52}" type="presOf" srcId="{DC640C36-2058-4DEF-8C32-D5B05D5D28B0}" destId="{FECD7679-2710-46BE-8835-E549E54E377C}" srcOrd="1" destOrd="0" presId="urn:microsoft.com/office/officeart/2005/8/layout/hierarchy2"/>
    <dgm:cxn modelId="{F3AEBE52-FB58-4AF1-93B7-D263D3E2851F}" type="presOf" srcId="{43732FB0-EED0-407E-BD89-309342FA78C3}" destId="{8F1AABFF-A407-4914-9728-2D27B9641B2C}" srcOrd="0" destOrd="0" presId="urn:microsoft.com/office/officeart/2005/8/layout/hierarchy2"/>
    <dgm:cxn modelId="{C799FF52-F668-4BBD-8D8F-3E5146A7CCB6}" srcId="{B2BA376C-F49E-4EBD-9BCE-031221241C79}" destId="{D2C8C9C8-FBFE-4A3C-BFB5-85C416F709CE}" srcOrd="1" destOrd="0" parTransId="{DC640C36-2058-4DEF-8C32-D5B05D5D28B0}" sibTransId="{F76BCC0F-F7E2-4975-8E6D-B31EC5FDDE44}"/>
    <dgm:cxn modelId="{BA6F2756-4699-466E-8F54-05A117BD7F51}" srcId="{B2BA376C-F49E-4EBD-9BCE-031221241C79}" destId="{4DD82933-0565-467B-909D-76A367C5806D}" srcOrd="0" destOrd="0" parTransId="{369ABBFB-3467-4BFD-ABA2-8CE48B86AC30}" sibTransId="{EB009326-9EC6-42B8-9988-87235F0BC163}"/>
    <dgm:cxn modelId="{ACF9C478-D7EA-45A4-8483-28F7E426F4AC}" type="presOf" srcId="{B2BA376C-F49E-4EBD-9BCE-031221241C79}" destId="{2C2A9C51-20A4-4B59-AA9F-F38281C9774E}" srcOrd="0" destOrd="0" presId="urn:microsoft.com/office/officeart/2005/8/layout/hierarchy2"/>
    <dgm:cxn modelId="{C41A1182-0996-4CD8-A043-3793140D1DB2}" type="presOf" srcId="{43732FB0-EED0-407E-BD89-309342FA78C3}" destId="{4616C267-B4BC-4240-A2C2-E1AE68AB9D4D}" srcOrd="1" destOrd="0" presId="urn:microsoft.com/office/officeart/2005/8/layout/hierarchy2"/>
    <dgm:cxn modelId="{9FDC058F-C8C4-4B5F-91EC-82E83F354E2F}" type="presOf" srcId="{AA345F8E-2821-45C4-B963-EBB3DC724E59}" destId="{7BA7C1BC-E798-4D18-A7A2-44890A1EB4B6}" srcOrd="0" destOrd="0" presId="urn:microsoft.com/office/officeart/2005/8/layout/hierarchy2"/>
    <dgm:cxn modelId="{C34FE295-CBAF-4730-8829-D1EBBE3A1F70}" type="presOf" srcId="{D0298EAF-7874-4CA9-BAC9-530BD87E6F0F}" destId="{89E91DC3-A87B-41D4-9195-A35176C66D19}" srcOrd="0" destOrd="0" presId="urn:microsoft.com/office/officeart/2005/8/layout/hierarchy2"/>
    <dgm:cxn modelId="{ED5E5D96-118F-4BC5-9174-6483D42DD760}" type="presOf" srcId="{91C0730D-4B94-42D6-A27E-8D5C801C273B}" destId="{697A202D-688B-4A79-AA16-263994AC6665}" srcOrd="1" destOrd="0" presId="urn:microsoft.com/office/officeart/2005/8/layout/hierarchy2"/>
    <dgm:cxn modelId="{F2A75997-50E6-4C5B-BA4B-E083AEC3FFF1}" srcId="{B2BA376C-F49E-4EBD-9BCE-031221241C79}" destId="{D0298EAF-7874-4CA9-BAC9-530BD87E6F0F}" srcOrd="2" destOrd="0" parTransId="{91C0730D-4B94-42D6-A27E-8D5C801C273B}" sibTransId="{E775E459-E24E-41EF-AC78-AA3F3CD7C67B}"/>
    <dgm:cxn modelId="{B0B3739F-2F08-4998-B82A-903887AE2AA5}" srcId="{B2BA376C-F49E-4EBD-9BCE-031221241C79}" destId="{CF494724-266A-44AB-BC1B-F59D7C5C1579}" srcOrd="3" destOrd="0" parTransId="{43732FB0-EED0-407E-BD89-309342FA78C3}" sibTransId="{81EBC610-C27B-4256-A7C2-1EDA2F49B866}"/>
    <dgm:cxn modelId="{4B37E1A0-12ED-4418-AAC3-BA61063B65B0}" type="presOf" srcId="{369ABBFB-3467-4BFD-ABA2-8CE48B86AC30}" destId="{D89F2915-2489-4E7B-BD83-57B622C5D010}" srcOrd="0" destOrd="0" presId="urn:microsoft.com/office/officeart/2005/8/layout/hierarchy2"/>
    <dgm:cxn modelId="{7FC48BA6-398A-4C8F-B20A-63E7ADBE2F97}" type="presOf" srcId="{D2C8C9C8-FBFE-4A3C-BFB5-85C416F709CE}" destId="{81A42586-4663-4A5E-97B9-6A8C47E34E6E}" srcOrd="0" destOrd="0" presId="urn:microsoft.com/office/officeart/2005/8/layout/hierarchy2"/>
    <dgm:cxn modelId="{DC7FAFD7-B1A7-4949-B7FD-F37F03A7C2AB}" type="presOf" srcId="{CF494724-266A-44AB-BC1B-F59D7C5C1579}" destId="{A3B06185-C480-43D7-9FCC-9A8D2DD6C97E}" srcOrd="0" destOrd="0" presId="urn:microsoft.com/office/officeart/2005/8/layout/hierarchy2"/>
    <dgm:cxn modelId="{FC1520D9-3CDA-43D6-B640-75D9F2923B34}" type="presOf" srcId="{4DD82933-0565-467B-909D-76A367C5806D}" destId="{34C5F913-EC81-4C4D-AEE4-B1A0651DC878}" srcOrd="0" destOrd="0" presId="urn:microsoft.com/office/officeart/2005/8/layout/hierarchy2"/>
    <dgm:cxn modelId="{8D78D9FC-274C-4B94-A284-E6EFCC1C66B8}" type="presParOf" srcId="{7BA7C1BC-E798-4D18-A7A2-44890A1EB4B6}" destId="{03B15F22-26B5-4380-9E5E-FFC07D3773AE}" srcOrd="0" destOrd="0" presId="urn:microsoft.com/office/officeart/2005/8/layout/hierarchy2"/>
    <dgm:cxn modelId="{E7AD2AD4-0253-498A-ABC1-BD4476CF0E25}" type="presParOf" srcId="{03B15F22-26B5-4380-9E5E-FFC07D3773AE}" destId="{2C2A9C51-20A4-4B59-AA9F-F38281C9774E}" srcOrd="0" destOrd="0" presId="urn:microsoft.com/office/officeart/2005/8/layout/hierarchy2"/>
    <dgm:cxn modelId="{CC336D71-F50A-4F2C-8EFB-E81DFB0CE989}" type="presParOf" srcId="{03B15F22-26B5-4380-9E5E-FFC07D3773AE}" destId="{FA664836-2D27-4202-BE27-9D31BBE57F95}" srcOrd="1" destOrd="0" presId="urn:microsoft.com/office/officeart/2005/8/layout/hierarchy2"/>
    <dgm:cxn modelId="{BD8429DA-6357-40F7-8983-575B7B4FC790}" type="presParOf" srcId="{FA664836-2D27-4202-BE27-9D31BBE57F95}" destId="{D89F2915-2489-4E7B-BD83-57B622C5D010}" srcOrd="0" destOrd="0" presId="urn:microsoft.com/office/officeart/2005/8/layout/hierarchy2"/>
    <dgm:cxn modelId="{9A29E2BA-BB32-4007-B0A1-8F4E7ED2B0CA}" type="presParOf" srcId="{D89F2915-2489-4E7B-BD83-57B622C5D010}" destId="{10F4A106-6C75-483C-BC6B-4830A5CC4E10}" srcOrd="0" destOrd="0" presId="urn:microsoft.com/office/officeart/2005/8/layout/hierarchy2"/>
    <dgm:cxn modelId="{B728FC76-0A52-4494-9AD0-FBD210E1AF40}" type="presParOf" srcId="{FA664836-2D27-4202-BE27-9D31BBE57F95}" destId="{C1526792-6EFF-4D4A-912E-E5C611F7C610}" srcOrd="1" destOrd="0" presId="urn:microsoft.com/office/officeart/2005/8/layout/hierarchy2"/>
    <dgm:cxn modelId="{44ED8F6F-F4C0-4737-89E3-FD3849087EC3}" type="presParOf" srcId="{C1526792-6EFF-4D4A-912E-E5C611F7C610}" destId="{34C5F913-EC81-4C4D-AEE4-B1A0651DC878}" srcOrd="0" destOrd="0" presId="urn:microsoft.com/office/officeart/2005/8/layout/hierarchy2"/>
    <dgm:cxn modelId="{0F7BE154-40DC-4F07-8A94-1B876123A8E8}" type="presParOf" srcId="{C1526792-6EFF-4D4A-912E-E5C611F7C610}" destId="{0A525FC1-51A8-4C04-B0E6-5F4279276564}" srcOrd="1" destOrd="0" presId="urn:microsoft.com/office/officeart/2005/8/layout/hierarchy2"/>
    <dgm:cxn modelId="{C868AF78-E204-48C7-BD28-DC3EFEC29D95}" type="presParOf" srcId="{FA664836-2D27-4202-BE27-9D31BBE57F95}" destId="{9AD6105E-6A42-4607-8F31-07E106018534}" srcOrd="2" destOrd="0" presId="urn:microsoft.com/office/officeart/2005/8/layout/hierarchy2"/>
    <dgm:cxn modelId="{7E2643E4-1356-4F1A-A00E-2C8CEFEC9343}" type="presParOf" srcId="{9AD6105E-6A42-4607-8F31-07E106018534}" destId="{FECD7679-2710-46BE-8835-E549E54E377C}" srcOrd="0" destOrd="0" presId="urn:microsoft.com/office/officeart/2005/8/layout/hierarchy2"/>
    <dgm:cxn modelId="{5223A86A-770D-4C5A-9CDA-1A905505012B}" type="presParOf" srcId="{FA664836-2D27-4202-BE27-9D31BBE57F95}" destId="{29F95C11-EB52-43CC-892F-37C6FCFCE502}" srcOrd="3" destOrd="0" presId="urn:microsoft.com/office/officeart/2005/8/layout/hierarchy2"/>
    <dgm:cxn modelId="{7F90D89C-9444-4D0C-9EFC-6169DD051CDE}" type="presParOf" srcId="{29F95C11-EB52-43CC-892F-37C6FCFCE502}" destId="{81A42586-4663-4A5E-97B9-6A8C47E34E6E}" srcOrd="0" destOrd="0" presId="urn:microsoft.com/office/officeart/2005/8/layout/hierarchy2"/>
    <dgm:cxn modelId="{2F0C375A-8865-488B-AA39-DAFE1C4AA5AC}" type="presParOf" srcId="{29F95C11-EB52-43CC-892F-37C6FCFCE502}" destId="{DDCA6127-6304-492A-B8C6-2DDDC96227AA}" srcOrd="1" destOrd="0" presId="urn:microsoft.com/office/officeart/2005/8/layout/hierarchy2"/>
    <dgm:cxn modelId="{D3B23579-FE7B-4940-9330-63E163052428}" type="presParOf" srcId="{FA664836-2D27-4202-BE27-9D31BBE57F95}" destId="{6EAFD343-B1B3-462A-BD9B-CE11850A5A89}" srcOrd="4" destOrd="0" presId="urn:microsoft.com/office/officeart/2005/8/layout/hierarchy2"/>
    <dgm:cxn modelId="{679DFD14-A1A3-43B8-A90F-B5B3674B6078}" type="presParOf" srcId="{6EAFD343-B1B3-462A-BD9B-CE11850A5A89}" destId="{697A202D-688B-4A79-AA16-263994AC6665}" srcOrd="0" destOrd="0" presId="urn:microsoft.com/office/officeart/2005/8/layout/hierarchy2"/>
    <dgm:cxn modelId="{C40472B1-C845-4274-860A-B18AF8634E30}" type="presParOf" srcId="{FA664836-2D27-4202-BE27-9D31BBE57F95}" destId="{865CE258-2BC4-40E2-8FDC-3CEFD518395D}" srcOrd="5" destOrd="0" presId="urn:microsoft.com/office/officeart/2005/8/layout/hierarchy2"/>
    <dgm:cxn modelId="{7E62B1F2-4638-4866-B990-6D3C0F2C475E}" type="presParOf" srcId="{865CE258-2BC4-40E2-8FDC-3CEFD518395D}" destId="{89E91DC3-A87B-41D4-9195-A35176C66D19}" srcOrd="0" destOrd="0" presId="urn:microsoft.com/office/officeart/2005/8/layout/hierarchy2"/>
    <dgm:cxn modelId="{A9A419CC-607C-4C45-9593-123E789403A3}" type="presParOf" srcId="{865CE258-2BC4-40E2-8FDC-3CEFD518395D}" destId="{9DEF43D1-E1A4-45DA-945E-1CCDF55E3131}" srcOrd="1" destOrd="0" presId="urn:microsoft.com/office/officeart/2005/8/layout/hierarchy2"/>
    <dgm:cxn modelId="{08EFBE8A-D90A-4A12-9A69-25BF1C31D528}" type="presParOf" srcId="{FA664836-2D27-4202-BE27-9D31BBE57F95}" destId="{8F1AABFF-A407-4914-9728-2D27B9641B2C}" srcOrd="6" destOrd="0" presId="urn:microsoft.com/office/officeart/2005/8/layout/hierarchy2"/>
    <dgm:cxn modelId="{9B76A9BF-DC6E-45D7-AAD4-B1B0347F5F7C}" type="presParOf" srcId="{8F1AABFF-A407-4914-9728-2D27B9641B2C}" destId="{4616C267-B4BC-4240-A2C2-E1AE68AB9D4D}" srcOrd="0" destOrd="0" presId="urn:microsoft.com/office/officeart/2005/8/layout/hierarchy2"/>
    <dgm:cxn modelId="{E68261C5-6E07-4EE3-B0E6-E2DF362B8150}" type="presParOf" srcId="{FA664836-2D27-4202-BE27-9D31BBE57F95}" destId="{F5E28681-1CFC-4BE2-8A04-ED7D872937A5}" srcOrd="7" destOrd="0" presId="urn:microsoft.com/office/officeart/2005/8/layout/hierarchy2"/>
    <dgm:cxn modelId="{14F1179B-7B52-43AC-9B64-3FA6C0CEFC77}" type="presParOf" srcId="{F5E28681-1CFC-4BE2-8A04-ED7D872937A5}" destId="{A3B06185-C480-43D7-9FCC-9A8D2DD6C97E}" srcOrd="0" destOrd="0" presId="urn:microsoft.com/office/officeart/2005/8/layout/hierarchy2"/>
    <dgm:cxn modelId="{2DDCB59F-82E1-424E-BCA5-22765BAA3B9A}" type="presParOf" srcId="{F5E28681-1CFC-4BE2-8A04-ED7D872937A5}" destId="{3E9DF5E5-48C6-4818-B514-59C399910C3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A9C51-20A4-4B59-AA9F-F38281C9774E}">
      <dsp:nvSpPr>
        <dsp:cNvPr id="0" name=""/>
        <dsp:cNvSpPr/>
      </dsp:nvSpPr>
      <dsp:spPr>
        <a:xfrm>
          <a:off x="144" y="2061263"/>
          <a:ext cx="2060634" cy="10303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Sitka Subheading"/>
            </a:rPr>
            <a:t>ΕΚΠΑΙΔΕΥΣΗ ΣΤΗΝ ΑΝΑΒΑΘΜΙΣΗ ΤΟΥ ΣΥΣΤΗΜΑΤΟΣ ΠΡΟΣΦΕΡΕΙ</a:t>
          </a:r>
          <a:endParaRPr lang="en-US" sz="1600" kern="1200" dirty="0"/>
        </a:p>
      </dsp:txBody>
      <dsp:txXfrm>
        <a:off x="30321" y="2091440"/>
        <a:ext cx="2000280" cy="969963"/>
      </dsp:txXfrm>
    </dsp:sp>
    <dsp:sp modelId="{D89F2915-2489-4E7B-BD83-57B622C5D010}">
      <dsp:nvSpPr>
        <dsp:cNvPr id="0" name=""/>
        <dsp:cNvSpPr/>
      </dsp:nvSpPr>
      <dsp:spPr>
        <a:xfrm rot="17692822">
          <a:off x="1493341" y="1669777"/>
          <a:ext cx="1959127" cy="35991"/>
        </a:xfrm>
        <a:custGeom>
          <a:avLst/>
          <a:gdLst/>
          <a:ahLst/>
          <a:cxnLst/>
          <a:rect l="0" t="0" r="0" b="0"/>
          <a:pathLst>
            <a:path>
              <a:moveTo>
                <a:pt x="0" y="17995"/>
              </a:moveTo>
              <a:lnTo>
                <a:pt x="1959127" y="179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423927" y="1638795"/>
        <a:ext cx="97956" cy="97956"/>
      </dsp:txXfrm>
    </dsp:sp>
    <dsp:sp modelId="{34C5F913-EC81-4C4D-AEE4-B1A0651DC878}">
      <dsp:nvSpPr>
        <dsp:cNvPr id="0" name=""/>
        <dsp:cNvSpPr/>
      </dsp:nvSpPr>
      <dsp:spPr>
        <a:xfrm>
          <a:off x="2885032" y="283966"/>
          <a:ext cx="2060634" cy="10303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Sitka Subheading"/>
            </a:rPr>
            <a:t>ΝΕΕΣ ΓΝΩΣΕΙΣ ΚΑΙ ΔΕΞΙΟΤΗΤΕΣ</a:t>
          </a:r>
          <a:endParaRPr lang="en-US" sz="1600" kern="1200" dirty="0"/>
        </a:p>
      </dsp:txBody>
      <dsp:txXfrm>
        <a:off x="2915209" y="314143"/>
        <a:ext cx="2000280" cy="969963"/>
      </dsp:txXfrm>
    </dsp:sp>
    <dsp:sp modelId="{9AD6105E-6A42-4607-8F31-07E106018534}">
      <dsp:nvSpPr>
        <dsp:cNvPr id="0" name=""/>
        <dsp:cNvSpPr/>
      </dsp:nvSpPr>
      <dsp:spPr>
        <a:xfrm rot="19457599">
          <a:off x="1965369" y="2262210"/>
          <a:ext cx="1015071" cy="35991"/>
        </a:xfrm>
        <a:custGeom>
          <a:avLst/>
          <a:gdLst/>
          <a:ahLst/>
          <a:cxnLst/>
          <a:rect l="0" t="0" r="0" b="0"/>
          <a:pathLst>
            <a:path>
              <a:moveTo>
                <a:pt x="0" y="17995"/>
              </a:moveTo>
              <a:lnTo>
                <a:pt x="1015071" y="179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47528" y="2254829"/>
        <a:ext cx="50753" cy="50753"/>
      </dsp:txXfrm>
    </dsp:sp>
    <dsp:sp modelId="{81A42586-4663-4A5E-97B9-6A8C47E34E6E}">
      <dsp:nvSpPr>
        <dsp:cNvPr id="0" name=""/>
        <dsp:cNvSpPr/>
      </dsp:nvSpPr>
      <dsp:spPr>
        <a:xfrm>
          <a:off x="2885032" y="1468831"/>
          <a:ext cx="2060634" cy="10303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Sitka Subheading"/>
            </a:rPr>
            <a:t>ΕΞΕΙΔΙΚΕΥΣΗ </a:t>
          </a:r>
        </a:p>
      </dsp:txBody>
      <dsp:txXfrm>
        <a:off x="2915209" y="1499008"/>
        <a:ext cx="2000280" cy="969963"/>
      </dsp:txXfrm>
    </dsp:sp>
    <dsp:sp modelId="{6EAFD343-B1B3-462A-BD9B-CE11850A5A89}">
      <dsp:nvSpPr>
        <dsp:cNvPr id="0" name=""/>
        <dsp:cNvSpPr/>
      </dsp:nvSpPr>
      <dsp:spPr>
        <a:xfrm rot="2142401">
          <a:off x="1965369" y="2854642"/>
          <a:ext cx="1015071" cy="35991"/>
        </a:xfrm>
        <a:custGeom>
          <a:avLst/>
          <a:gdLst/>
          <a:ahLst/>
          <a:cxnLst/>
          <a:rect l="0" t="0" r="0" b="0"/>
          <a:pathLst>
            <a:path>
              <a:moveTo>
                <a:pt x="0" y="17995"/>
              </a:moveTo>
              <a:lnTo>
                <a:pt x="1015071" y="179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47528" y="2847261"/>
        <a:ext cx="50753" cy="50753"/>
      </dsp:txXfrm>
    </dsp:sp>
    <dsp:sp modelId="{89E91DC3-A87B-41D4-9195-A35176C66D19}">
      <dsp:nvSpPr>
        <dsp:cNvPr id="0" name=""/>
        <dsp:cNvSpPr/>
      </dsp:nvSpPr>
      <dsp:spPr>
        <a:xfrm>
          <a:off x="2885032" y="2653695"/>
          <a:ext cx="2060634" cy="10303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Sitka Subheading"/>
            </a:rPr>
            <a:t>ΒΕΛΤΙΟΠΟΙΗΣΗ ΤΗΣ ΠΑΡΑΓΩΓΙΚΟΤΗΤΑΣ</a:t>
          </a:r>
        </a:p>
      </dsp:txBody>
      <dsp:txXfrm>
        <a:off x="2915209" y="2683872"/>
        <a:ext cx="2000280" cy="969963"/>
      </dsp:txXfrm>
    </dsp:sp>
    <dsp:sp modelId="{8F1AABFF-A407-4914-9728-2D27B9641B2C}">
      <dsp:nvSpPr>
        <dsp:cNvPr id="0" name=""/>
        <dsp:cNvSpPr/>
      </dsp:nvSpPr>
      <dsp:spPr>
        <a:xfrm rot="3907178">
          <a:off x="1493341" y="3447074"/>
          <a:ext cx="1959127" cy="35991"/>
        </a:xfrm>
        <a:custGeom>
          <a:avLst/>
          <a:gdLst/>
          <a:ahLst/>
          <a:cxnLst/>
          <a:rect l="0" t="0" r="0" b="0"/>
          <a:pathLst>
            <a:path>
              <a:moveTo>
                <a:pt x="0" y="17995"/>
              </a:moveTo>
              <a:lnTo>
                <a:pt x="1959127" y="179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423927" y="3416092"/>
        <a:ext cx="97956" cy="97956"/>
      </dsp:txXfrm>
    </dsp:sp>
    <dsp:sp modelId="{A3B06185-C480-43D7-9FCC-9A8D2DD6C97E}">
      <dsp:nvSpPr>
        <dsp:cNvPr id="0" name=""/>
        <dsp:cNvSpPr/>
      </dsp:nvSpPr>
      <dsp:spPr>
        <a:xfrm>
          <a:off x="2885032" y="3838560"/>
          <a:ext cx="2060634" cy="10303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Sitka Subheading"/>
            </a:rPr>
            <a:t>ΑΥΞΗΜΕΝΗ ΑΠΟΔΟΤΙΚΟΤΗΤΑ</a:t>
          </a:r>
        </a:p>
      </dsp:txBody>
      <dsp:txXfrm>
        <a:off x="2915209" y="3868737"/>
        <a:ext cx="2000280" cy="9699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6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4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36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22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0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7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84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26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6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87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4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12/14/2024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12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04" r:id="rId6"/>
    <p:sldLayoutId id="2147483700" r:id="rId7"/>
    <p:sldLayoutId id="2147483701" r:id="rId8"/>
    <p:sldLayoutId id="2147483702" r:id="rId9"/>
    <p:sldLayoutId id="2147483703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5832FD91-6E45-4C1D-B22F-1CC8B92A23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2758239 w 6096000"/>
              <a:gd name="connsiteY1" fmla="*/ 0 h 6858000"/>
              <a:gd name="connsiteX2" fmla="*/ 2916747 w 6096000"/>
              <a:gd name="connsiteY2" fmla="*/ 218181 h 6858000"/>
              <a:gd name="connsiteX3" fmla="*/ 4839749 w 6096000"/>
              <a:gd name="connsiteY3" fmla="*/ 2631787 h 6858000"/>
              <a:gd name="connsiteX4" fmla="*/ 6095001 w 6096000"/>
              <a:gd name="connsiteY4" fmla="*/ 5672947 h 6858000"/>
              <a:gd name="connsiteX5" fmla="*/ 5792922 w 6096000"/>
              <a:gd name="connsiteY5" fmla="*/ 6612444 h 6858000"/>
              <a:gd name="connsiteX6" fmla="*/ 5671607 w 6096000"/>
              <a:gd name="connsiteY6" fmla="*/ 6771753 h 6858000"/>
              <a:gd name="connsiteX7" fmla="*/ 5591643 w 6096000"/>
              <a:gd name="connsiteY7" fmla="*/ 6858000 h 6858000"/>
              <a:gd name="connsiteX8" fmla="*/ 0 w 60960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2758239" y="0"/>
                </a:lnTo>
                <a:lnTo>
                  <a:pt x="2916747" y="218181"/>
                </a:lnTo>
                <a:cubicBezTo>
                  <a:pt x="3525935" y="1023180"/>
                  <a:pt x="4281133" y="1818277"/>
                  <a:pt x="4839749" y="2631787"/>
                </a:cubicBezTo>
                <a:cubicBezTo>
                  <a:pt x="5571203" y="3696928"/>
                  <a:pt x="6122704" y="4799581"/>
                  <a:pt x="6095001" y="5672947"/>
                </a:cubicBezTo>
                <a:cubicBezTo>
                  <a:pt x="6083564" y="6040467"/>
                  <a:pt x="5972980" y="6348559"/>
                  <a:pt x="5792922" y="6612444"/>
                </a:cubicBezTo>
                <a:cubicBezTo>
                  <a:pt x="5755410" y="6667420"/>
                  <a:pt x="5714882" y="6720477"/>
                  <a:pt x="5671607" y="6771753"/>
                </a:cubicBezTo>
                <a:lnTo>
                  <a:pt x="559164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55F5D1E8-E605-4EFC-8912-6E191F84F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7789134">
            <a:off x="2400596" y="454890"/>
            <a:ext cx="3969651" cy="5948221"/>
          </a:xfrm>
          <a:custGeom>
            <a:avLst/>
            <a:gdLst>
              <a:gd name="connsiteX0" fmla="*/ 4594048 w 9861488"/>
              <a:gd name="connsiteY0" fmla="*/ 11458472 h 11458472"/>
              <a:gd name="connsiteX1" fmla="*/ 0 w 9861488"/>
              <a:gd name="connsiteY1" fmla="*/ 5948221 h 11458472"/>
              <a:gd name="connsiteX2" fmla="*/ 1863 w 9861488"/>
              <a:gd name="connsiteY2" fmla="*/ 5698862 h 11458472"/>
              <a:gd name="connsiteX3" fmla="*/ 320025 w 9861488"/>
              <a:gd name="connsiteY3" fmla="*/ 3799836 h 11458472"/>
              <a:gd name="connsiteX4" fmla="*/ 3430486 w 9861488"/>
              <a:gd name="connsiteY4" fmla="*/ 295907 h 11458472"/>
              <a:gd name="connsiteX5" fmla="*/ 3863859 w 9861488"/>
              <a:gd name="connsiteY5" fmla="*/ 55612 h 11458472"/>
              <a:gd name="connsiteX6" fmla="*/ 3969651 w 9861488"/>
              <a:gd name="connsiteY6" fmla="*/ 0 h 11458472"/>
              <a:gd name="connsiteX7" fmla="*/ 9861488 w 9861488"/>
              <a:gd name="connsiteY7" fmla="*/ 7066862 h 11458472"/>
              <a:gd name="connsiteX8" fmla="*/ 4594048 w 9861488"/>
              <a:gd name="connsiteY8" fmla="*/ 11458472 h 11458472"/>
              <a:gd name="connsiteX0" fmla="*/ 0 w 9861488"/>
              <a:gd name="connsiteY0" fmla="*/ 5948221 h 11549912"/>
              <a:gd name="connsiteX1" fmla="*/ 1863 w 9861488"/>
              <a:gd name="connsiteY1" fmla="*/ 5698862 h 11549912"/>
              <a:gd name="connsiteX2" fmla="*/ 320025 w 9861488"/>
              <a:gd name="connsiteY2" fmla="*/ 3799836 h 11549912"/>
              <a:gd name="connsiteX3" fmla="*/ 3430486 w 9861488"/>
              <a:gd name="connsiteY3" fmla="*/ 295907 h 11549912"/>
              <a:gd name="connsiteX4" fmla="*/ 3863859 w 9861488"/>
              <a:gd name="connsiteY4" fmla="*/ 55612 h 11549912"/>
              <a:gd name="connsiteX5" fmla="*/ 3969651 w 9861488"/>
              <a:gd name="connsiteY5" fmla="*/ 0 h 11549912"/>
              <a:gd name="connsiteX6" fmla="*/ 9861488 w 9861488"/>
              <a:gd name="connsiteY6" fmla="*/ 7066862 h 11549912"/>
              <a:gd name="connsiteX7" fmla="*/ 4685488 w 9861488"/>
              <a:gd name="connsiteY7" fmla="*/ 11549912 h 11549912"/>
              <a:gd name="connsiteX0" fmla="*/ 0 w 9861488"/>
              <a:gd name="connsiteY0" fmla="*/ 5948221 h 7066862"/>
              <a:gd name="connsiteX1" fmla="*/ 1863 w 9861488"/>
              <a:gd name="connsiteY1" fmla="*/ 5698862 h 7066862"/>
              <a:gd name="connsiteX2" fmla="*/ 320025 w 9861488"/>
              <a:gd name="connsiteY2" fmla="*/ 3799836 h 7066862"/>
              <a:gd name="connsiteX3" fmla="*/ 3430486 w 9861488"/>
              <a:gd name="connsiteY3" fmla="*/ 295907 h 7066862"/>
              <a:gd name="connsiteX4" fmla="*/ 3863859 w 9861488"/>
              <a:gd name="connsiteY4" fmla="*/ 55612 h 7066862"/>
              <a:gd name="connsiteX5" fmla="*/ 3969651 w 9861488"/>
              <a:gd name="connsiteY5" fmla="*/ 0 h 7066862"/>
              <a:gd name="connsiteX6" fmla="*/ 9861488 w 9861488"/>
              <a:gd name="connsiteY6" fmla="*/ 7066862 h 7066862"/>
              <a:gd name="connsiteX0" fmla="*/ 0 w 3969651"/>
              <a:gd name="connsiteY0" fmla="*/ 5948221 h 5948221"/>
              <a:gd name="connsiteX1" fmla="*/ 1863 w 3969651"/>
              <a:gd name="connsiteY1" fmla="*/ 5698862 h 5948221"/>
              <a:gd name="connsiteX2" fmla="*/ 320025 w 3969651"/>
              <a:gd name="connsiteY2" fmla="*/ 3799836 h 5948221"/>
              <a:gd name="connsiteX3" fmla="*/ 3430486 w 3969651"/>
              <a:gd name="connsiteY3" fmla="*/ 295907 h 5948221"/>
              <a:gd name="connsiteX4" fmla="*/ 3863859 w 3969651"/>
              <a:gd name="connsiteY4" fmla="*/ 55612 h 5948221"/>
              <a:gd name="connsiteX5" fmla="*/ 3969651 w 3969651"/>
              <a:gd name="connsiteY5" fmla="*/ 0 h 5948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9651" h="5948221">
                <a:moveTo>
                  <a:pt x="0" y="5948221"/>
                </a:moveTo>
                <a:lnTo>
                  <a:pt x="1863" y="5698862"/>
                </a:lnTo>
                <a:cubicBezTo>
                  <a:pt x="27184" y="5017139"/>
                  <a:pt x="133214" y="4368297"/>
                  <a:pt x="320025" y="3799836"/>
                </a:cubicBezTo>
                <a:cubicBezTo>
                  <a:pt x="810579" y="2305232"/>
                  <a:pt x="2027133" y="1118138"/>
                  <a:pt x="3430486" y="295907"/>
                </a:cubicBezTo>
                <a:cubicBezTo>
                  <a:pt x="3545941" y="228312"/>
                  <a:pt x="3692079" y="146862"/>
                  <a:pt x="3863859" y="55612"/>
                </a:cubicBezTo>
                <a:lnTo>
                  <a:pt x="3969651" y="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078181"/>
            <a:ext cx="5597236" cy="36860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700" b="1" dirty="0">
                <a:latin typeface="Calibri"/>
                <a:ea typeface="Calibri"/>
                <a:cs typeface="Calibri"/>
              </a:rPr>
              <a:t>ΕΚΠΑΙΔΕΥΣΗ ΣΤΗΝ ΑΝΑΒΑΘΜΙΣΗ ΣΥΣΤΗΜΑΤΟΣ</a:t>
            </a:r>
            <a:endParaRPr lang="en-US" b="1">
              <a:latin typeface="Calibri"/>
              <a:ea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52227" y="928254"/>
            <a:ext cx="5477773" cy="5167745"/>
          </a:xfrm>
        </p:spPr>
        <p:txBody>
          <a:bodyPr>
            <a:normAutofit/>
          </a:bodyPr>
          <a:lstStyle/>
          <a:p>
            <a:pPr algn="l"/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AC9E164-8678-C2D6-46C2-5B616CC8A9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8091418"/>
              </p:ext>
            </p:extLst>
          </p:nvPr>
        </p:nvGraphicFramePr>
        <p:xfrm>
          <a:off x="4083169" y="924465"/>
          <a:ext cx="4945811" cy="5152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9" name="Oval 1948">
            <a:extLst>
              <a:ext uri="{FF2B5EF4-FFF2-40B4-BE49-F238E27FC236}">
                <a16:creationId xmlns:a16="http://schemas.microsoft.com/office/drawing/2014/main" id="{F60563D7-DD2D-5593-0BB2-0DCA5F33E306}"/>
              </a:ext>
            </a:extLst>
          </p:cNvPr>
          <p:cNvSpPr/>
          <p:nvPr/>
        </p:nvSpPr>
        <p:spPr>
          <a:xfrm>
            <a:off x="9584209" y="2148761"/>
            <a:ext cx="461381" cy="4485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0" name="Oval 1949">
            <a:extLst>
              <a:ext uri="{FF2B5EF4-FFF2-40B4-BE49-F238E27FC236}">
                <a16:creationId xmlns:a16="http://schemas.microsoft.com/office/drawing/2014/main" id="{019895E4-56D6-7F87-7ACF-E6ADC9A8BCB1}"/>
              </a:ext>
            </a:extLst>
          </p:cNvPr>
          <p:cNvSpPr/>
          <p:nvPr/>
        </p:nvSpPr>
        <p:spPr>
          <a:xfrm>
            <a:off x="9719617" y="2271361"/>
            <a:ext cx="644890" cy="67939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1" name="Oval 1950">
            <a:extLst>
              <a:ext uri="{FF2B5EF4-FFF2-40B4-BE49-F238E27FC236}">
                <a16:creationId xmlns:a16="http://schemas.microsoft.com/office/drawing/2014/main" id="{404A2CA2-AE10-29C2-F4E1-D23A554BEA14}"/>
              </a:ext>
            </a:extLst>
          </p:cNvPr>
          <p:cNvSpPr/>
          <p:nvPr/>
        </p:nvSpPr>
        <p:spPr>
          <a:xfrm>
            <a:off x="9840386" y="239814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2" name="Oval 1951">
            <a:extLst>
              <a:ext uri="{FF2B5EF4-FFF2-40B4-BE49-F238E27FC236}">
                <a16:creationId xmlns:a16="http://schemas.microsoft.com/office/drawing/2014/main" id="{1BD3267C-AB69-8191-4A92-9657051F8804}"/>
              </a:ext>
            </a:extLst>
          </p:cNvPr>
          <p:cNvSpPr/>
          <p:nvPr/>
        </p:nvSpPr>
        <p:spPr>
          <a:xfrm>
            <a:off x="9842475" y="2395267"/>
            <a:ext cx="2193724" cy="221332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ΤΕΛΙΚΗ ΣΥΝΕΙΣΦΟΡΑ ΣΤΟ ΕΡΓΟ ΤΗΣ ΕΤΑΙΡΙΑΣ ΜΑΣ </a:t>
            </a:r>
            <a:r>
              <a:rPr lang="en-US" sz="1600" b="1" dirty="0">
                <a:solidFill>
                  <a:srgbClr val="FF0000"/>
                </a:solidFill>
              </a:rPr>
              <a:t>ZARA</a:t>
            </a:r>
          </a:p>
        </p:txBody>
      </p:sp>
      <p:sp>
        <p:nvSpPr>
          <p:cNvPr id="1953" name="Oval 1952">
            <a:extLst>
              <a:ext uri="{FF2B5EF4-FFF2-40B4-BE49-F238E27FC236}">
                <a16:creationId xmlns:a16="http://schemas.microsoft.com/office/drawing/2014/main" id="{492E0457-0922-0FE3-0D69-3962CA3F64F7}"/>
              </a:ext>
            </a:extLst>
          </p:cNvPr>
          <p:cNvSpPr/>
          <p:nvPr/>
        </p:nvSpPr>
        <p:spPr>
          <a:xfrm>
            <a:off x="9805097" y="4209167"/>
            <a:ext cx="2382981" cy="225829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+</a:t>
            </a:r>
          </a:p>
          <a:p>
            <a:pPr algn="ctr"/>
            <a:r>
              <a:rPr lang="en-US" dirty="0"/>
              <a:t>ΕΝΙΣΧΥΣΗ ΑΝΤΑΓΩΝΙΣΤΗΚΟΤΗΤΑΣ ΣΤΗΝ ΑΓΟΡΑ ΕΡΓΑΣΙΑΣ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ebbleVTI">
  <a:themeElements>
    <a:clrScheme name="Blush 3">
      <a:dk1>
        <a:sysClr val="windowText" lastClr="000000"/>
      </a:dk1>
      <a:lt1>
        <a:sysClr val="window" lastClr="FFFFFF"/>
      </a:lt1>
      <a:dk2>
        <a:srgbClr val="B15E4E"/>
      </a:dk2>
      <a:lt2>
        <a:srgbClr val="FFFFFF"/>
      </a:lt2>
      <a:accent1>
        <a:srgbClr val="C5B096"/>
      </a:accent1>
      <a:accent2>
        <a:srgbClr val="ECA855"/>
      </a:accent2>
      <a:accent3>
        <a:srgbClr val="9BBFB0"/>
      </a:accent3>
      <a:accent4>
        <a:srgbClr val="A9AEA7"/>
      </a:accent4>
      <a:accent5>
        <a:srgbClr val="6A787C"/>
      </a:accent5>
      <a:accent6>
        <a:srgbClr val="3B4345"/>
      </a:accent6>
      <a:hlink>
        <a:srgbClr val="ECA855"/>
      </a:hlink>
      <a:folHlink>
        <a:srgbClr val="6A392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PebbleVTI</vt:lpstr>
      <vt:lpstr>ΕΚΠΑΙΔΕΥΣΗ ΣΤΗΝ ΑΝΑΒΑΘΜΙΣΗ ΣΥΣΤΗΜΑΤΟΣ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108</cp:revision>
  <dcterms:created xsi:type="dcterms:W3CDTF">2024-12-14T07:55:27Z</dcterms:created>
  <dcterms:modified xsi:type="dcterms:W3CDTF">2024-12-14T11:05:20Z</dcterms:modified>
</cp:coreProperties>
</file>