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4D1B19-8FE1-75CA-2047-6A9E245E9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462BEDB-C40F-6DAC-BC05-66FA72D69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80FC1C4-0825-580C-3818-A889A38C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84A-3F49-4FA4-91DC-CA30A52ED0DA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B189B0C-2C94-6AD8-2BBD-3BCD66E0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83412B-833E-041A-57CB-46CBAEDE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A52A-9591-4C42-996B-0A18AAC798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702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70E707-A46D-12E0-4C68-A76D5A019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A386715-AD7B-04F9-9FEA-B3A1FB7BE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BED474-2031-9686-D67F-8325D826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84A-3F49-4FA4-91DC-CA30A52ED0DA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76B6251-4992-D777-9212-E33AC9F20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5CD555B-1D59-806A-5CA6-0F6859E5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A52A-9591-4C42-996B-0A18AAC798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034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E37F909-5B49-C7E1-CDAB-616C31178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36B2E74-E619-624F-BD6C-008717DE5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7C837EF-2F46-71AC-8DB3-E9726DA64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84A-3F49-4FA4-91DC-CA30A52ED0DA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6CB37B5-E1DE-4FBE-5A9D-DAE369123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4661D5-64F7-9754-3CC7-C49C2522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A52A-9591-4C42-996B-0A18AAC798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018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3669E5-CDF8-B6A1-43F8-372B9B32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EE85A7-4718-BFAF-6F8B-5D2DE9B92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31C127C-6A1C-7EC4-FB22-0FE9F622E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84A-3F49-4FA4-91DC-CA30A52ED0DA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5BDC5FA-190B-CAE7-82FD-A2B9BFDA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86E8FA4-62C0-970C-7161-EB44EB94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A52A-9591-4C42-996B-0A18AAC798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92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B5FA3A-470B-6EC1-9472-CF52B783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336C72-3420-EE9B-A2E9-5399DA5C9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D688153-D452-2A15-B485-63ACFE861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84A-3F49-4FA4-91DC-CA30A52ED0DA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B292483-CBEA-7BDC-6B92-54663B127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7570760-463E-B947-93C8-AD40B32A4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A52A-9591-4C42-996B-0A18AAC798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19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56CAE2-8868-F938-1228-7B82C8DD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7F2E1F-F28F-E95F-1452-10B52EC80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D727DC6-5040-34CB-BC4D-9B20A7B27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F2A2553-E2C2-BB26-5407-491BA6424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84A-3F49-4FA4-91DC-CA30A52ED0DA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9D58AC8-7F45-581E-CC3C-5ACE5AB78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D11D27-3D01-FAEB-6EFF-E1D0211A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A52A-9591-4C42-996B-0A18AAC798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76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6F6B68-564F-3A6E-A76F-84A19070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4ABDB49-8F02-E443-F07C-0F744F161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1EC7D01-1B97-20DE-EEE4-AA041EBD8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CFADA02-A5C0-25CC-E7DA-D478252D5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C2B5D40-CD31-0625-15D2-8E2FA61A2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8DBE749-1556-BFBE-FE4A-265862A1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84A-3F49-4FA4-91DC-CA30A52ED0DA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A4AA2CC-2E54-4D03-42BC-C165A0A01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383F98B-709F-3C82-7C92-D9E9AA57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A52A-9591-4C42-996B-0A18AAC798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128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31B02D-3677-CFB6-E633-BCD76F63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19ABAE1-DB3C-9936-4DBA-4AC0D2EBA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84A-3F49-4FA4-91DC-CA30A52ED0DA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CD3DC2E-4121-BC1B-BAA9-60CD7DA9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2217884-13AB-57B3-FBBF-A6EBCD6E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A52A-9591-4C42-996B-0A18AAC798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208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A23B684-56D1-EDA8-C6D0-617B4FCE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84A-3F49-4FA4-91DC-CA30A52ED0DA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5BBF3F8-C4BC-23FA-2A22-E68D7497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EB67CF2-B50E-B232-663F-C5D4AB77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A52A-9591-4C42-996B-0A18AAC798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964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A1B04F-2C5E-04F6-4B1E-70BFB1C7F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C35958-D68E-1777-FBFB-837360837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936ECD1-0AE5-E9FF-A51E-779948E5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7AFD61F-3900-F86E-079B-3AA7302CE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84A-3F49-4FA4-91DC-CA30A52ED0DA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A7D0D25-CDD1-45CD-C88A-D7FFBDA14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12B3E34-62BC-1C33-4ED3-A4FAFFE0E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A52A-9591-4C42-996B-0A18AAC798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755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FE274A-FA9A-A957-EE62-C085D332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2ECE2FC-A960-45DA-98DE-758F67F52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49C5363-8477-C33A-DB63-3E5CAA79B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5E1737C-76EA-D1DA-252D-F8C2930A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84A-3F49-4FA4-91DC-CA30A52ED0DA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D359025-4CF0-94B6-3E75-A1DCA655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A9C9FEA-E519-1CA2-4C83-A7FF795B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A52A-9591-4C42-996B-0A18AAC798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444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1B0D8D-4FAF-8DB6-9FAA-94A2D312C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C351AF9-0B8C-FA24-B19B-495A06BB4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C9651BF-1D85-3DE6-F1D5-3750B7505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8784A-3F49-4FA4-91DC-CA30A52ED0DA}" type="datetimeFigureOut">
              <a:rPr lang="el-GR" smtClean="0"/>
              <a:t>27/12/2025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27ABD2C-C3A2-50A0-6FB6-1B1E26ED1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D1EDAFA-DDA1-4D19-2E92-9403FABAA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2A52A-9591-4C42-996B-0A18AAC798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825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7009D4-7228-E433-686F-DCA5634B2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062" y="2508718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Το υγιεινό μου καθημερινό μενού</a:t>
            </a:r>
          </a:p>
        </p:txBody>
      </p:sp>
    </p:spTree>
    <p:extLst>
      <p:ext uri="{BB962C8B-B14F-4D97-AF65-F5344CB8AC3E}">
        <p14:creationId xmlns:p14="http://schemas.microsoft.com/office/powerpoint/2010/main" val="57651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C67300-0112-90E1-5585-C2D8989BA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Πρωινό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D7DFC2-9210-C72B-FD8D-67A1C32C6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80696"/>
          </a:xfrm>
        </p:spPr>
        <p:txBody>
          <a:bodyPr>
            <a:normAutofit/>
          </a:bodyPr>
          <a:lstStyle/>
          <a:p>
            <a:r>
              <a:rPr lang="el-GR" dirty="0"/>
              <a:t>Το πρωινό μας δίνει ενέργεια.</a:t>
            </a:r>
          </a:p>
          <a:p>
            <a:r>
              <a:rPr lang="el-GR" dirty="0"/>
              <a:t>Μας βοηθά να ξεκινήσουμε την ημέρα μας.</a:t>
            </a:r>
          </a:p>
          <a:p>
            <a:r>
              <a:rPr lang="el-GR" dirty="0"/>
              <a:t>Καλό πρωινό:</a:t>
            </a:r>
            <a:br>
              <a:rPr lang="el-GR" dirty="0"/>
            </a:br>
            <a:r>
              <a:rPr lang="el-GR" dirty="0"/>
              <a:t>🥛 Γάλα</a:t>
            </a:r>
            <a:br>
              <a:rPr lang="el-GR" dirty="0"/>
            </a:br>
            <a:r>
              <a:rPr lang="el-GR" dirty="0"/>
              <a:t>🍞 Ψωμί</a:t>
            </a:r>
            <a:br>
              <a:rPr lang="el-GR" dirty="0"/>
            </a:br>
            <a:r>
              <a:rPr lang="el-GR" dirty="0"/>
              <a:t>🍎 Φρούτο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83D7931-7D60-F338-62F5-EEE73B54E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62" y="3013049"/>
            <a:ext cx="7331908" cy="33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8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9AC167-91C1-BBFF-BDAF-3400087B3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009"/>
          </a:xfrm>
        </p:spPr>
        <p:txBody>
          <a:bodyPr/>
          <a:lstStyle/>
          <a:p>
            <a:pPr algn="ctr"/>
            <a:r>
              <a:rPr lang="el-GR" dirty="0" err="1"/>
              <a:t>Δεκατιανό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D64871-1DCC-2877-74F3-57284C5BA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9135"/>
            <a:ext cx="10515600" cy="2109866"/>
          </a:xfrm>
        </p:spPr>
        <p:txBody>
          <a:bodyPr>
            <a:normAutofit/>
          </a:bodyPr>
          <a:lstStyle/>
          <a:p>
            <a:r>
              <a:rPr lang="el-GR" dirty="0"/>
              <a:t>Το </a:t>
            </a:r>
            <a:r>
              <a:rPr lang="el-GR" dirty="0" err="1"/>
              <a:t>δεκατιανό</a:t>
            </a:r>
            <a:r>
              <a:rPr lang="el-GR" dirty="0"/>
              <a:t> μας κρατά δυνατούς στο σχολείο.</a:t>
            </a:r>
          </a:p>
          <a:p>
            <a:r>
              <a:rPr lang="el-GR" b="1" dirty="0"/>
              <a:t>Υγιεινό σνακ:</a:t>
            </a:r>
            <a:br>
              <a:rPr lang="el-GR" dirty="0"/>
            </a:br>
            <a:r>
              <a:rPr lang="el-GR" dirty="0"/>
              <a:t>🥪 Τοστ</a:t>
            </a:r>
            <a:br>
              <a:rPr lang="el-GR" dirty="0"/>
            </a:br>
            <a:r>
              <a:rPr lang="el-GR" dirty="0"/>
              <a:t>🍌 Φρούτο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F41493E-1820-4594-1D79-3C1EAD86B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84" y="2204378"/>
            <a:ext cx="4503295" cy="443439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52A6BAC-62D6-144B-9BE5-EA110578E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09770"/>
            <a:ext cx="566094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5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70F645-3531-4C69-1268-C25BBC70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Μεσημεριανό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E8D7EB-4732-38EE-EBFA-8948749CF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87005"/>
          </a:xfrm>
        </p:spPr>
        <p:txBody>
          <a:bodyPr/>
          <a:lstStyle/>
          <a:p>
            <a:r>
              <a:rPr lang="el-GR" dirty="0"/>
              <a:t>Το μεσημεριανό είναι το κύριο γεύμα της ημέρας.</a:t>
            </a:r>
          </a:p>
          <a:p>
            <a:r>
              <a:rPr lang="el-GR" dirty="0"/>
              <a:t>🍝 Μακαρόνια</a:t>
            </a:r>
            <a:br>
              <a:rPr lang="el-GR" dirty="0"/>
            </a:br>
            <a:r>
              <a:rPr lang="el-GR" dirty="0"/>
              <a:t>🐟 Ψάρι</a:t>
            </a:r>
            <a:br>
              <a:rPr lang="el-GR" dirty="0"/>
            </a:br>
            <a:r>
              <a:rPr lang="el-GR" dirty="0"/>
              <a:t>🥗 Σαλάτα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3712155-7F3E-CDB5-102B-1ED4F9B6B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88" y="3671351"/>
            <a:ext cx="3316229" cy="30398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A00ABC0-190A-254A-A046-D71A53D8D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4" y="3671351"/>
            <a:ext cx="4253266" cy="301051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1894F56-50EE-253E-3987-67709E25C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45" y="3717971"/>
            <a:ext cx="4057337" cy="305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7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FBFF8A-73B2-DBD4-AF6B-90A23B427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Απογευματινό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3F15D5-FA5C-9219-4A72-3F9CB5DB5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77732"/>
          </a:xfrm>
        </p:spPr>
        <p:txBody>
          <a:bodyPr/>
          <a:lstStyle/>
          <a:p>
            <a:r>
              <a:rPr lang="el-GR" dirty="0"/>
              <a:t>Το απογευματινό μας δίνει ενέργεια να συνεχίσουμε το παιχνίδι.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E7CEC4B-0F22-33D2-57E1-5C278D012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224" y="2768417"/>
            <a:ext cx="8429906" cy="351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5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AA57DD-A8EA-D01E-6186-339EAFE3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Βραδινό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E9F7C0-E91C-FD1E-1B95-71140C5CC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42427"/>
          </a:xfrm>
        </p:spPr>
        <p:txBody>
          <a:bodyPr/>
          <a:lstStyle/>
          <a:p>
            <a:r>
              <a:rPr lang="el-GR" dirty="0"/>
              <a:t>Το βραδινό είναι ελαφρύ.</a:t>
            </a:r>
          </a:p>
          <a:p>
            <a:r>
              <a:rPr lang="el-GR" dirty="0"/>
              <a:t>Μας βοηθά να ξεκουραστούμε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D027A03-9B2D-ABF8-F4E6-428F0358F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399" y="2788274"/>
            <a:ext cx="7409201" cy="370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6897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Ευρεία οθόνη</PresentationFormat>
  <Paragraphs>16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Θέμα του Office</vt:lpstr>
      <vt:lpstr>Το υγιεινό μου καθημερινό μενού</vt:lpstr>
      <vt:lpstr>Πρωινό</vt:lpstr>
      <vt:lpstr>Δεκατιανό</vt:lpstr>
      <vt:lpstr>Μεσημεριανό</vt:lpstr>
      <vt:lpstr>Απογευματινό</vt:lpstr>
      <vt:lpstr>Βραδινό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d.manou</dc:creator>
  <cp:lastModifiedBy>d.manou</cp:lastModifiedBy>
  <cp:revision>1</cp:revision>
  <dcterms:created xsi:type="dcterms:W3CDTF">2025-12-27T18:43:09Z</dcterms:created>
  <dcterms:modified xsi:type="dcterms:W3CDTF">2025-12-27T18:43:14Z</dcterms:modified>
</cp:coreProperties>
</file>