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98B806-494A-E45B-D054-4ABE2C178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5898C61-06D7-AD2A-87E4-0D978BA9D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B1C05C0-B454-B998-5A3D-8A9487E97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A51CF4-46B0-CF22-8E79-AFB566269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5B37E45-62BA-8E7F-9D60-CAE34ECE7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0107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C78D5A-7535-51C0-2D99-CB621D0C7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D822100-32A3-F9B5-65CE-F7CA39CA6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EC9BCA-C6B7-1B3F-A30E-9AC4AF1F2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E819E21-E0F6-35F8-76B0-1E0EF62D0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C5F9377-4A86-125D-4837-E74C186A4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264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AF993650-2E06-E6EA-B11D-8971A8BB5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37ED8DE-94BA-BEAB-E69C-E79C9F58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A5A9BC-9F4A-5935-F126-2A08F41C6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46DACFC-CF1E-589D-7C36-70562AB63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923510-B3B2-EF14-585A-6BA068FF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3054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B6F412-A1A9-11F1-2B1A-12BA93A91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0D09D3-7F0D-8C02-8FC4-1C0796470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5A99DAE-723F-71DF-8D9C-3686FA061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C41B1FF-2740-6111-7C86-3583C9C72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33E1D7B-9643-7653-C46F-2E0521A53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011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DB7A66-DC24-EDBF-E54E-717683DD8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9DB1E56-404B-629D-5E8A-BA64DEE62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920416-C1FA-9C9A-F6C3-E144379E0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12DDC86-2177-DBC5-81CD-6AFD2F46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A08733E-A60B-EF18-6836-43E0906C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57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201D6D-4D66-31F6-855A-EF5C97280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901BCE-608C-8DCD-3804-1F4DBE5C73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B45D54F-288F-58C3-B8B2-0581D109C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10AE7CC-8DBF-A764-3E8B-D040B53E5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65D1B56-F1AF-0B56-B905-EE48FA3FD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3B5259E-3C27-B3B6-F23E-A9E37829C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383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073153-10F6-02F1-A612-5AF97AFA5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4D2FCBA-F318-AC4D-975C-A8A72B0EB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494B2CC-2564-B98D-CCD7-29E2C56DD7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7E35B06-1FBA-D366-E5A1-24387F66C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BBB50FF-6AAA-526A-A4B9-6660ED4AB3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931D8CE-AC43-E83A-A779-BBFE75998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81C7EEEF-462B-073D-68F3-67635A9C4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BC63884-0673-3520-6E04-417F77B01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5826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73A60F9-941F-B4F1-57C8-E3CE3F78D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C5A6DA5-13A4-DE81-6EC6-2028E1287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2B411F9-06F5-5C3C-EC03-2FC387110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0E8179B-041D-8D02-9108-5BCFCF7D8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01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690F14A-9221-4540-D0D4-B9CBD0C64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7B80B74-7975-C096-91EE-E0C127A45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32A1B3E-30B5-333F-5111-048EB1A1B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058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C64E9A-9E14-623E-554C-67CF9ED65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4BAA2C-18D1-7496-81F5-22F8699AE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1871485-313C-37CB-A1AE-BECBE2E4C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C37C868-2B71-DAFB-6202-AFC1B9B63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520DD69-F307-3AE8-D7C9-B93C460A7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E844CA-1410-CC52-3F07-D179B6117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4432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7C1A1A6-8DBB-F86C-F6AE-00DC06DBD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6B99323-4A1F-4E6E-7F6C-4403F8969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E77D270-6F09-B677-F911-1A26A8A06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38287C2-9162-A117-3CFC-E9D85327A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D9805F6-F5C0-34C7-AEE5-2B887412F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D92EE22-0E3F-FB06-78E2-1D545484B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492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C6D68970-47E4-3F93-912D-962EE642B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A06E4B4-7023-0F17-4F40-C3CA66A8E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5E62AF-6F98-6AFA-9299-CFE39D574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815BF-86BF-4826-9081-FC7DDEA95336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16A83CE-8EC9-BC1B-3706-939D9BB67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E3D2DE2-7AB7-C171-0B42-D7A7929889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A07AE-1C32-42F7-8C03-56C49C9CBB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408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37E0C8-4F5A-C4CF-241E-7EACF3072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112" y="2343827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Ομάδες τροφίμων </a:t>
            </a:r>
          </a:p>
        </p:txBody>
      </p:sp>
    </p:spTree>
    <p:extLst>
      <p:ext uri="{BB962C8B-B14F-4D97-AF65-F5344CB8AC3E}">
        <p14:creationId xmlns:p14="http://schemas.microsoft.com/office/powerpoint/2010/main" val="208787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573810-4038-9F91-F098-A8D05092D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78509"/>
          </a:xfrm>
        </p:spPr>
        <p:txBody>
          <a:bodyPr>
            <a:normAutofit/>
          </a:bodyPr>
          <a:lstStyle/>
          <a:p>
            <a:pPr algn="ctr"/>
            <a:r>
              <a:rPr lang="el-GR" dirty="0"/>
              <a:t>Φρούτα</a:t>
            </a:r>
            <a:br>
              <a:rPr lang="el-GR" dirty="0"/>
            </a:br>
            <a:br>
              <a:rPr lang="el-GR" dirty="0"/>
            </a:br>
            <a:r>
              <a:rPr lang="el-GR" dirty="0"/>
              <a:t>- </a:t>
            </a:r>
            <a:r>
              <a:rPr lang="el-GR" sz="3200" b="1" dirty="0"/>
              <a:t>Τα φρούτα μας δίνουν βιταμίνες.</a:t>
            </a:r>
            <a:br>
              <a:rPr lang="el-GR" sz="3200" b="1" dirty="0"/>
            </a:br>
            <a:r>
              <a:rPr lang="el-GR" dirty="0"/>
              <a:t>- </a:t>
            </a:r>
            <a:r>
              <a:rPr lang="el-GR" sz="3200" b="1" dirty="0"/>
              <a:t>Μας κάνουν δυνατούς και υγιείς.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B8A35BA6-52F4-6B47-AC74-14B9193CEA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71" y="3714366"/>
            <a:ext cx="3273019" cy="2669849"/>
          </a:xfr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D40669D9-0CB8-1B2F-0860-50D312BB3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750" y="3429000"/>
            <a:ext cx="3148716" cy="2669849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E624B087-8D41-AC17-4EAC-99340FA9A8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7482" y="3714366"/>
            <a:ext cx="2951830" cy="231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7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F01288-A403-FDFF-34B3-33A64431C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Λαχανικά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E5BCD3-D901-158D-DC7B-E879ABFFB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37496"/>
          </a:xfrm>
        </p:spPr>
        <p:txBody>
          <a:bodyPr/>
          <a:lstStyle/>
          <a:p>
            <a:r>
              <a:rPr lang="el-GR" dirty="0"/>
              <a:t>Τα λαχανικά βοηθούν το σώμα μας.</a:t>
            </a:r>
          </a:p>
          <a:p>
            <a:r>
              <a:rPr lang="el-GR" dirty="0"/>
              <a:t>Τα τρώμε κάθε μέρα.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9546C9E5-44BF-3F26-206C-A00C6F1FC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21" y="3089224"/>
            <a:ext cx="9938479" cy="352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568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138649F-D35F-1FF7-8619-5F4688B54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Ψάρι και Κρέας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35CF99E-9683-0CE8-A76A-01F4FBE1F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12447"/>
          </a:xfrm>
        </p:spPr>
        <p:txBody>
          <a:bodyPr/>
          <a:lstStyle/>
          <a:p>
            <a:r>
              <a:rPr lang="el-GR" dirty="0"/>
              <a:t>Το κρέας και τα ψάρια δυναμώνουν τους μύες μας.</a:t>
            </a:r>
          </a:p>
          <a:p>
            <a:r>
              <a:rPr lang="el-GR" dirty="0"/>
              <a:t>Τα τρώμε με μέτρο.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4B9210A0-C608-AD94-8001-12D06A5F87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035" y="2938072"/>
            <a:ext cx="7223930" cy="37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513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3E6F69-0D6E-CEE9-FAC5-A64E4B84B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Γαλακτοκομικά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C41B1AF-7BE1-14A3-1016-E66E74227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92526"/>
          </a:xfrm>
        </p:spPr>
        <p:txBody>
          <a:bodyPr/>
          <a:lstStyle/>
          <a:p>
            <a:r>
              <a:rPr lang="el-GR" dirty="0"/>
              <a:t>Τα γαλακτοκομικά δυναμώνουν τα κόκκαλα.</a:t>
            </a:r>
          </a:p>
          <a:p>
            <a:r>
              <a:rPr lang="el-GR" dirty="0"/>
              <a:t>Μας βοηθούν να μεγαλώνουμε σωστά.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99AD94B7-1106-AF27-1A70-51C8B5A68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486" y="2953088"/>
            <a:ext cx="7150308" cy="380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456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D15F78F-CDD8-F9EE-B117-72F06CB22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Γλυκά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CC3EF1-890A-F6AA-5F2A-86FA7BDF0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47555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Τα γλυκά έχουν πολλή ζάχαρη.</a:t>
            </a:r>
          </a:p>
          <a:p>
            <a:r>
              <a:rPr lang="el-GR" dirty="0"/>
              <a:t>Τα τρώμε σπάνια.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D3A6FBB3-ACA2-85CC-71D8-C0D1DF806F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79" y="2773180"/>
            <a:ext cx="5884301" cy="3921887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124B5075-D026-9844-C265-0AA27FD2B4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364" y="2779928"/>
            <a:ext cx="5030157" cy="391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2784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Ευρεία οθόνη</PresentationFormat>
  <Paragraphs>14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Ομάδες τροφίμων </vt:lpstr>
      <vt:lpstr>Φρούτα  - Τα φρούτα μας δίνουν βιταμίνες. - Μας κάνουν δυνατούς και υγιείς.</vt:lpstr>
      <vt:lpstr>Λαχανικά</vt:lpstr>
      <vt:lpstr>Ψάρι και Κρέας</vt:lpstr>
      <vt:lpstr>Γαλακτοκομικά</vt:lpstr>
      <vt:lpstr>Γλυκά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d.manou</dc:creator>
  <cp:lastModifiedBy>d.manou</cp:lastModifiedBy>
  <cp:revision>2</cp:revision>
  <dcterms:created xsi:type="dcterms:W3CDTF">2025-12-27T17:58:28Z</dcterms:created>
  <dcterms:modified xsi:type="dcterms:W3CDTF">2025-12-27T18:26:15Z</dcterms:modified>
</cp:coreProperties>
</file>