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0202E5-B06D-9968-908F-331355256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5A910A3-FDAE-E9F8-427E-73910157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7F1A40-8FE7-92AB-1F56-F4A7C47D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9EDDB5-EF13-D0F1-1673-8F2A0989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CF3DEE-8BAD-8DB5-B8D4-427113AA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6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662691-10DB-C911-EC2F-E98210E8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8B56FF-D865-DB57-F3F6-277FC8DBE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2788AB-6F30-DE79-A5E5-52351B62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0D7D8F-56E8-56B0-7960-E05B73FD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FF259D-A260-8991-D045-2EAAFE1F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4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4235804-9F02-4D11-DB65-B47688CD8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437C47A-BB71-8EC2-161B-673EFABE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0956F0-8A22-1EA9-9DF2-54615EC0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35E759-B7C2-4F27-16C8-4DA75ECB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BC491D-6B29-9A8B-D5A8-4A5F4A41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73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A32296-7C18-A709-6564-F4587827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57F5B9-8E84-A697-608F-EC3EC3C9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51810F-E919-AD47-E819-AA00466E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4E0AE9-9CAA-5B03-8153-9A3791F5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3694EE-BE0A-85E1-CD08-1A78C649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07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98A0F5-49D0-C8AC-28FE-8C34E605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C9AD9B3-B6C9-4D30-45AE-B87E59FB6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1A3B91-659D-C618-ED83-D48D9F4C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B4F108-7344-DD96-02CA-2EA85AC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752FC7-DE8D-F3DC-B73B-242B181B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85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00B11-2710-0DB1-2C1B-CE263656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5BDFAE-63E2-3E4F-832E-B460309AB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6052688-094B-56A0-FEE1-4C625EFA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918DFD-0D69-499D-AE11-0602F6A8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0320063-20CF-98DC-1351-0B91B38A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43AF6AF-FD49-247A-055D-44A56350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48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C9107C-499F-B273-9E37-71D1DB80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A0BDDE-3A43-9124-C4A1-E42C2F8A9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07A3E31-9216-F2AA-0346-D8C5EBA1C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D64C6F1-DD73-1BE3-AFD3-7F647680C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C70FC63-1DCE-5A60-9332-0B93A55AA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47F5771-BCEB-A4CB-EF49-F3424B52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E2BA0C8-1BA8-0178-14A4-0C191D6E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BF4387C-575B-9777-9AB0-81EDCC25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0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E052DB-C698-8775-BF27-BA1BE076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7D18F3-B8CC-7704-0E85-21179A34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AFD022A-0475-3202-8724-E403E5DE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506EFF7-3863-4D1D-1B22-E9A77957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4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2CAB4ED-3EDF-5FCA-632D-FF472162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EE8336F-CBBC-4BE7-10C5-ACFA218E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878F8E-A1C8-1712-02E0-48F24085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18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4AA488-72E3-B0C5-4E0B-D8EF3F26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A41668-02DF-DA20-24D2-09AFD035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C708754-B5C6-4817-5981-9067E975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DF9F6E-59AB-D910-B676-F7E8ECA5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8BB8F4-A516-9A5C-82C0-E6C64567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6010EBC-BCA5-3A97-25E5-6B82D27D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11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0D201-702F-6196-9CD6-D358C810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36F7420-D029-B4E3-51C4-6B8D6915A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F452550-6C08-6A73-4F89-2937807C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300ABF4-36E4-2FA3-1FAE-35607E26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D55F68-E55A-AA7C-51C1-80292B8B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F1B85E-F5E7-F0B7-8B2A-99418F6F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09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1879AA2-8EF9-8439-2626-2F3B347C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1F5AEA-DEE5-C4B0-FF6A-EED901F68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970E3A-7A96-3EFB-ADF9-3A2AA472C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98A6-A81C-437F-808A-0B0630A4C202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AEE4DC-3EFD-EF45-4410-F97D86F9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640EC1-F2E5-F0D1-B398-0EF7D0BC9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52E2-6EFA-4733-967F-F99333C1CA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5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678BA2-C096-92BA-90D4-B30FD1BFB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1498"/>
            <a:ext cx="9144000" cy="976260"/>
          </a:xfrm>
        </p:spPr>
        <p:txBody>
          <a:bodyPr/>
          <a:lstStyle/>
          <a:p>
            <a:r>
              <a:rPr lang="el-GR" dirty="0"/>
              <a:t>Υγιεινή Διατροφή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65B37A9-D96C-8465-21E9-41728DD33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147" y="1611475"/>
            <a:ext cx="9144000" cy="517128"/>
          </a:xfrm>
        </p:spPr>
        <p:txBody>
          <a:bodyPr/>
          <a:lstStyle/>
          <a:p>
            <a:r>
              <a:rPr lang="el-GR" dirty="0"/>
              <a:t>Τρώω σωστά για να είμαι δυνατό παιδί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543063-D6AA-3B44-E953-89FF8113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06" y="1994243"/>
            <a:ext cx="6570105" cy="4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B9133E-4667-E7C6-45A9-3DC68282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382"/>
            <a:ext cx="10515600" cy="1984012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Τι σημαίνει υγιεινή διατροφή;</a:t>
            </a:r>
            <a:br>
              <a:rPr lang="el-GR" dirty="0"/>
            </a:br>
            <a:r>
              <a:rPr lang="el-GR" sz="3100" dirty="0"/>
              <a:t>Η υγιεινή διατροφή: </a:t>
            </a:r>
            <a:br>
              <a:rPr lang="el-GR" sz="3100" dirty="0"/>
            </a:br>
            <a:r>
              <a:rPr lang="el-GR" sz="3100" dirty="0"/>
              <a:t>     - μας δίνει ενέργεια</a:t>
            </a:r>
            <a:br>
              <a:rPr lang="el-GR" sz="3100" dirty="0"/>
            </a:br>
            <a:r>
              <a:rPr lang="el-GR" sz="3100" dirty="0"/>
              <a:t>     - μας κρατά δυνατούς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22F88A5-B0DC-604E-9A0F-58540A7FD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69" y="2350281"/>
            <a:ext cx="6680662" cy="4351338"/>
          </a:xfrm>
        </p:spPr>
      </p:pic>
    </p:spTree>
    <p:extLst>
      <p:ext uri="{BB962C8B-B14F-4D97-AF65-F5344CB8AC3E}">
        <p14:creationId xmlns:p14="http://schemas.microsoft.com/office/powerpoint/2010/main" val="8749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BDA68C-EB12-6522-0D2A-FDD7C9F0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9000"/>
          </a:xfrm>
        </p:spPr>
        <p:txBody>
          <a:bodyPr/>
          <a:lstStyle/>
          <a:p>
            <a:r>
              <a:rPr lang="el-GR" dirty="0"/>
              <a:t>Γιατί είναι σημαντική;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A2E8A0-C119-70A3-B0BA-4101DEDE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127"/>
            <a:ext cx="10515600" cy="158895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υγιεινή διατροφή μας βοηθά:</a:t>
            </a:r>
          </a:p>
          <a:p>
            <a:r>
              <a:rPr lang="el-GR" dirty="0"/>
              <a:t>να έχουμε </a:t>
            </a:r>
            <a:r>
              <a:rPr lang="el-GR" b="1" dirty="0"/>
              <a:t>ενέργεια</a:t>
            </a:r>
            <a:endParaRPr lang="el-GR" dirty="0"/>
          </a:p>
          <a:p>
            <a:r>
              <a:rPr lang="el-GR" dirty="0"/>
              <a:t>να νιώθουμε </a:t>
            </a:r>
            <a:r>
              <a:rPr lang="el-GR" b="1" dirty="0"/>
              <a:t>καλά στο σχολείο και στο παιχνίδι</a:t>
            </a:r>
            <a:endParaRPr lang="el-GR" dirty="0"/>
          </a:p>
          <a:p>
            <a:endParaRPr lang="el-GR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3010DF7-BE3F-D7E1-9B50-AD6C9D115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72" y="2923083"/>
            <a:ext cx="7504338" cy="39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AD3CF4-C1B3-9567-750F-06A98E06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τρώμε πιο συχνά;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1AF6FD-A58D-F175-9398-E4E00436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6513"/>
          </a:xfrm>
        </p:spPr>
        <p:txBody>
          <a:bodyPr/>
          <a:lstStyle/>
          <a:p>
            <a:r>
              <a:rPr lang="el-GR" dirty="0"/>
              <a:t>Κάθε μέρα καλό είναι να τρώμε:</a:t>
            </a:r>
          </a:p>
          <a:p>
            <a:r>
              <a:rPr lang="el-GR" dirty="0"/>
              <a:t>🍎 φρούτα</a:t>
            </a:r>
          </a:p>
          <a:p>
            <a:r>
              <a:rPr lang="el-GR" dirty="0"/>
              <a:t>🥦 λαχανικά</a:t>
            </a:r>
          </a:p>
          <a:p>
            <a:r>
              <a:rPr lang="el-GR" dirty="0"/>
              <a:t>🍞 ψωμί - δημητριακά</a:t>
            </a:r>
          </a:p>
          <a:p>
            <a:r>
              <a:rPr lang="el-GR" dirty="0"/>
              <a:t>🥛 γάλα ή γιαούρτι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7ADA36-F3DD-D394-8463-0F874159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13" y="2662024"/>
            <a:ext cx="7335186" cy="41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28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</Words>
  <Application>Microsoft Office PowerPoint</Application>
  <PresentationFormat>Ευρεία οθόνη</PresentationFormat>
  <Paragraphs>13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Υγιεινή Διατροφή</vt:lpstr>
      <vt:lpstr> Τι σημαίνει υγιεινή διατροφή; Η υγιεινή διατροφή:       - μας δίνει ενέργεια      - μας κρατά δυνατούς </vt:lpstr>
      <vt:lpstr>Γιατί είναι σημαντική;</vt:lpstr>
      <vt:lpstr>Τι τρώμε πιο συχνά;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d.manou</dc:creator>
  <cp:lastModifiedBy>d.manou</cp:lastModifiedBy>
  <cp:revision>1</cp:revision>
  <dcterms:created xsi:type="dcterms:W3CDTF">2025-12-27T16:59:36Z</dcterms:created>
  <dcterms:modified xsi:type="dcterms:W3CDTF">2025-12-27T17:12:40Z</dcterms:modified>
</cp:coreProperties>
</file>