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1" r:id="rId5"/>
    <p:sldId id="262" r:id="rId6"/>
    <p:sldId id="264" r:id="rId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7759B57-AAF3-E471-FA83-17BC686BBAC1}"/>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930891E0-0E12-95E8-E2BC-A1D83ECBB2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E85DC3A7-F4FB-917F-4848-8308958ED1EA}"/>
              </a:ext>
            </a:extLst>
          </p:cNvPr>
          <p:cNvSpPr>
            <a:spLocks noGrp="1"/>
          </p:cNvSpPr>
          <p:nvPr>
            <p:ph type="dt" sz="half" idx="10"/>
          </p:nvPr>
        </p:nvSpPr>
        <p:spPr/>
        <p:txBody>
          <a:bodyPr/>
          <a:lstStyle/>
          <a:p>
            <a:fld id="{3DCDE648-BD02-4D17-8583-35E014EA2A8A}" type="datetimeFigureOut">
              <a:rPr lang="el-GR" smtClean="0"/>
              <a:t>24/12/2025</a:t>
            </a:fld>
            <a:endParaRPr lang="el-GR"/>
          </a:p>
        </p:txBody>
      </p:sp>
      <p:sp>
        <p:nvSpPr>
          <p:cNvPr id="5" name="Θέση υποσέλιδου 4">
            <a:extLst>
              <a:ext uri="{FF2B5EF4-FFF2-40B4-BE49-F238E27FC236}">
                <a16:creationId xmlns:a16="http://schemas.microsoft.com/office/drawing/2014/main" id="{61EFD0E7-41E4-7E61-8E9B-CF15C7E1A2C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68D8750-EC48-8B31-AA43-B4B331481071}"/>
              </a:ext>
            </a:extLst>
          </p:cNvPr>
          <p:cNvSpPr>
            <a:spLocks noGrp="1"/>
          </p:cNvSpPr>
          <p:nvPr>
            <p:ph type="sldNum" sz="quarter" idx="12"/>
          </p:nvPr>
        </p:nvSpPr>
        <p:spPr/>
        <p:txBody>
          <a:bodyPr/>
          <a:lstStyle/>
          <a:p>
            <a:fld id="{E09DEAFD-626D-42AF-937E-C2521FC98810}" type="slidenum">
              <a:rPr lang="el-GR" smtClean="0"/>
              <a:t>‹#›</a:t>
            </a:fld>
            <a:endParaRPr lang="el-GR"/>
          </a:p>
        </p:txBody>
      </p:sp>
    </p:spTree>
    <p:extLst>
      <p:ext uri="{BB962C8B-B14F-4D97-AF65-F5344CB8AC3E}">
        <p14:creationId xmlns:p14="http://schemas.microsoft.com/office/powerpoint/2010/main" val="781475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F2F96B0-39A3-276C-F5D5-5E66C1B7CB5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2ADD8178-112D-EA98-431D-B39F7412AEA7}"/>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3B4F4F48-CFAA-F273-4040-A0E5D70B39D0}"/>
              </a:ext>
            </a:extLst>
          </p:cNvPr>
          <p:cNvSpPr>
            <a:spLocks noGrp="1"/>
          </p:cNvSpPr>
          <p:nvPr>
            <p:ph type="dt" sz="half" idx="10"/>
          </p:nvPr>
        </p:nvSpPr>
        <p:spPr/>
        <p:txBody>
          <a:bodyPr/>
          <a:lstStyle/>
          <a:p>
            <a:fld id="{3DCDE648-BD02-4D17-8583-35E014EA2A8A}" type="datetimeFigureOut">
              <a:rPr lang="el-GR" smtClean="0"/>
              <a:t>24/12/2025</a:t>
            </a:fld>
            <a:endParaRPr lang="el-GR"/>
          </a:p>
        </p:txBody>
      </p:sp>
      <p:sp>
        <p:nvSpPr>
          <p:cNvPr id="5" name="Θέση υποσέλιδου 4">
            <a:extLst>
              <a:ext uri="{FF2B5EF4-FFF2-40B4-BE49-F238E27FC236}">
                <a16:creationId xmlns:a16="http://schemas.microsoft.com/office/drawing/2014/main" id="{537CF9CF-CB35-095B-7656-38C39F69B1E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0DFB9361-F6F8-3D58-F6AD-CB332D4E8639}"/>
              </a:ext>
            </a:extLst>
          </p:cNvPr>
          <p:cNvSpPr>
            <a:spLocks noGrp="1"/>
          </p:cNvSpPr>
          <p:nvPr>
            <p:ph type="sldNum" sz="quarter" idx="12"/>
          </p:nvPr>
        </p:nvSpPr>
        <p:spPr/>
        <p:txBody>
          <a:bodyPr/>
          <a:lstStyle/>
          <a:p>
            <a:fld id="{E09DEAFD-626D-42AF-937E-C2521FC98810}" type="slidenum">
              <a:rPr lang="el-GR" smtClean="0"/>
              <a:t>‹#›</a:t>
            </a:fld>
            <a:endParaRPr lang="el-GR"/>
          </a:p>
        </p:txBody>
      </p:sp>
    </p:spTree>
    <p:extLst>
      <p:ext uri="{BB962C8B-B14F-4D97-AF65-F5344CB8AC3E}">
        <p14:creationId xmlns:p14="http://schemas.microsoft.com/office/powerpoint/2010/main" val="1185025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067DA3EF-C3D1-0882-05DB-2BD8E4A1A05D}"/>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F6ACB241-82C2-CEB0-78F5-3C671B9D7531}"/>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EFB9A26A-2D77-E5F3-211C-8F34F88AC8A8}"/>
              </a:ext>
            </a:extLst>
          </p:cNvPr>
          <p:cNvSpPr>
            <a:spLocks noGrp="1"/>
          </p:cNvSpPr>
          <p:nvPr>
            <p:ph type="dt" sz="half" idx="10"/>
          </p:nvPr>
        </p:nvSpPr>
        <p:spPr/>
        <p:txBody>
          <a:bodyPr/>
          <a:lstStyle/>
          <a:p>
            <a:fld id="{3DCDE648-BD02-4D17-8583-35E014EA2A8A}" type="datetimeFigureOut">
              <a:rPr lang="el-GR" smtClean="0"/>
              <a:t>24/12/2025</a:t>
            </a:fld>
            <a:endParaRPr lang="el-GR"/>
          </a:p>
        </p:txBody>
      </p:sp>
      <p:sp>
        <p:nvSpPr>
          <p:cNvPr id="5" name="Θέση υποσέλιδου 4">
            <a:extLst>
              <a:ext uri="{FF2B5EF4-FFF2-40B4-BE49-F238E27FC236}">
                <a16:creationId xmlns:a16="http://schemas.microsoft.com/office/drawing/2014/main" id="{117A1A83-94D7-5DBA-D6E6-B387D6A76D6B}"/>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3BAAAE4-ABCE-A04C-704E-FD0BB9AA1DA6}"/>
              </a:ext>
            </a:extLst>
          </p:cNvPr>
          <p:cNvSpPr>
            <a:spLocks noGrp="1"/>
          </p:cNvSpPr>
          <p:nvPr>
            <p:ph type="sldNum" sz="quarter" idx="12"/>
          </p:nvPr>
        </p:nvSpPr>
        <p:spPr/>
        <p:txBody>
          <a:bodyPr/>
          <a:lstStyle/>
          <a:p>
            <a:fld id="{E09DEAFD-626D-42AF-937E-C2521FC98810}" type="slidenum">
              <a:rPr lang="el-GR" smtClean="0"/>
              <a:t>‹#›</a:t>
            </a:fld>
            <a:endParaRPr lang="el-GR"/>
          </a:p>
        </p:txBody>
      </p:sp>
    </p:spTree>
    <p:extLst>
      <p:ext uri="{BB962C8B-B14F-4D97-AF65-F5344CB8AC3E}">
        <p14:creationId xmlns:p14="http://schemas.microsoft.com/office/powerpoint/2010/main" val="53643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CC84E9-7C50-B175-7ABD-52B45FF144E5}"/>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58F6002F-A4CC-6924-8D04-7B006613EEFB}"/>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8376AE6F-6245-2047-D3CF-6AC898BABACF}"/>
              </a:ext>
            </a:extLst>
          </p:cNvPr>
          <p:cNvSpPr>
            <a:spLocks noGrp="1"/>
          </p:cNvSpPr>
          <p:nvPr>
            <p:ph type="dt" sz="half" idx="10"/>
          </p:nvPr>
        </p:nvSpPr>
        <p:spPr/>
        <p:txBody>
          <a:bodyPr/>
          <a:lstStyle/>
          <a:p>
            <a:fld id="{3DCDE648-BD02-4D17-8583-35E014EA2A8A}" type="datetimeFigureOut">
              <a:rPr lang="el-GR" smtClean="0"/>
              <a:t>24/12/2025</a:t>
            </a:fld>
            <a:endParaRPr lang="el-GR"/>
          </a:p>
        </p:txBody>
      </p:sp>
      <p:sp>
        <p:nvSpPr>
          <p:cNvPr id="5" name="Θέση υποσέλιδου 4">
            <a:extLst>
              <a:ext uri="{FF2B5EF4-FFF2-40B4-BE49-F238E27FC236}">
                <a16:creationId xmlns:a16="http://schemas.microsoft.com/office/drawing/2014/main" id="{95D66B57-F244-FE4B-BA77-1AF331927EE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CD738AC0-DD95-498F-EDD0-697BBBF8410C}"/>
              </a:ext>
            </a:extLst>
          </p:cNvPr>
          <p:cNvSpPr>
            <a:spLocks noGrp="1"/>
          </p:cNvSpPr>
          <p:nvPr>
            <p:ph type="sldNum" sz="quarter" idx="12"/>
          </p:nvPr>
        </p:nvSpPr>
        <p:spPr/>
        <p:txBody>
          <a:bodyPr/>
          <a:lstStyle/>
          <a:p>
            <a:fld id="{E09DEAFD-626D-42AF-937E-C2521FC98810}" type="slidenum">
              <a:rPr lang="el-GR" smtClean="0"/>
              <a:t>‹#›</a:t>
            </a:fld>
            <a:endParaRPr lang="el-GR"/>
          </a:p>
        </p:txBody>
      </p:sp>
    </p:spTree>
    <p:extLst>
      <p:ext uri="{BB962C8B-B14F-4D97-AF65-F5344CB8AC3E}">
        <p14:creationId xmlns:p14="http://schemas.microsoft.com/office/powerpoint/2010/main" val="754722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5B50A5C-9D38-747F-1A4F-4585605FD50C}"/>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25EC3C8F-F956-93B7-5559-8EA41FA9C56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1D2B4975-E2AF-5996-3CCF-4248F726FCDD}"/>
              </a:ext>
            </a:extLst>
          </p:cNvPr>
          <p:cNvSpPr>
            <a:spLocks noGrp="1"/>
          </p:cNvSpPr>
          <p:nvPr>
            <p:ph type="dt" sz="half" idx="10"/>
          </p:nvPr>
        </p:nvSpPr>
        <p:spPr/>
        <p:txBody>
          <a:bodyPr/>
          <a:lstStyle/>
          <a:p>
            <a:fld id="{3DCDE648-BD02-4D17-8583-35E014EA2A8A}" type="datetimeFigureOut">
              <a:rPr lang="el-GR" smtClean="0"/>
              <a:t>24/12/2025</a:t>
            </a:fld>
            <a:endParaRPr lang="el-GR"/>
          </a:p>
        </p:txBody>
      </p:sp>
      <p:sp>
        <p:nvSpPr>
          <p:cNvPr id="5" name="Θέση υποσέλιδου 4">
            <a:extLst>
              <a:ext uri="{FF2B5EF4-FFF2-40B4-BE49-F238E27FC236}">
                <a16:creationId xmlns:a16="http://schemas.microsoft.com/office/drawing/2014/main" id="{590F2035-40A6-614D-5D74-128A7836C77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E5E40B1-D7B3-FC7A-1263-7B57C406A268}"/>
              </a:ext>
            </a:extLst>
          </p:cNvPr>
          <p:cNvSpPr>
            <a:spLocks noGrp="1"/>
          </p:cNvSpPr>
          <p:nvPr>
            <p:ph type="sldNum" sz="quarter" idx="12"/>
          </p:nvPr>
        </p:nvSpPr>
        <p:spPr/>
        <p:txBody>
          <a:bodyPr/>
          <a:lstStyle/>
          <a:p>
            <a:fld id="{E09DEAFD-626D-42AF-937E-C2521FC98810}" type="slidenum">
              <a:rPr lang="el-GR" smtClean="0"/>
              <a:t>‹#›</a:t>
            </a:fld>
            <a:endParaRPr lang="el-GR"/>
          </a:p>
        </p:txBody>
      </p:sp>
    </p:spTree>
    <p:extLst>
      <p:ext uri="{BB962C8B-B14F-4D97-AF65-F5344CB8AC3E}">
        <p14:creationId xmlns:p14="http://schemas.microsoft.com/office/powerpoint/2010/main" val="1275755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A65C3C-1A8E-FE7A-8691-A5634DD7DDBE}"/>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02FD3F3D-0BD3-A5E2-8B4C-53F4AAE8B8A9}"/>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7043FF4C-C9C5-F8AC-5C18-DA8685B7C8FB}"/>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8F7A1658-A29D-075B-3296-1285535E46DD}"/>
              </a:ext>
            </a:extLst>
          </p:cNvPr>
          <p:cNvSpPr>
            <a:spLocks noGrp="1"/>
          </p:cNvSpPr>
          <p:nvPr>
            <p:ph type="dt" sz="half" idx="10"/>
          </p:nvPr>
        </p:nvSpPr>
        <p:spPr/>
        <p:txBody>
          <a:bodyPr/>
          <a:lstStyle/>
          <a:p>
            <a:fld id="{3DCDE648-BD02-4D17-8583-35E014EA2A8A}" type="datetimeFigureOut">
              <a:rPr lang="el-GR" smtClean="0"/>
              <a:t>24/12/2025</a:t>
            </a:fld>
            <a:endParaRPr lang="el-GR"/>
          </a:p>
        </p:txBody>
      </p:sp>
      <p:sp>
        <p:nvSpPr>
          <p:cNvPr id="6" name="Θέση υποσέλιδου 5">
            <a:extLst>
              <a:ext uri="{FF2B5EF4-FFF2-40B4-BE49-F238E27FC236}">
                <a16:creationId xmlns:a16="http://schemas.microsoft.com/office/drawing/2014/main" id="{744B1BC6-2491-FF6D-87BB-955FF3C59C9D}"/>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81894B03-DBC8-8408-1F9C-3AE9C2C0696D}"/>
              </a:ext>
            </a:extLst>
          </p:cNvPr>
          <p:cNvSpPr>
            <a:spLocks noGrp="1"/>
          </p:cNvSpPr>
          <p:nvPr>
            <p:ph type="sldNum" sz="quarter" idx="12"/>
          </p:nvPr>
        </p:nvSpPr>
        <p:spPr/>
        <p:txBody>
          <a:bodyPr/>
          <a:lstStyle/>
          <a:p>
            <a:fld id="{E09DEAFD-626D-42AF-937E-C2521FC98810}" type="slidenum">
              <a:rPr lang="el-GR" smtClean="0"/>
              <a:t>‹#›</a:t>
            </a:fld>
            <a:endParaRPr lang="el-GR"/>
          </a:p>
        </p:txBody>
      </p:sp>
    </p:spTree>
    <p:extLst>
      <p:ext uri="{BB962C8B-B14F-4D97-AF65-F5344CB8AC3E}">
        <p14:creationId xmlns:p14="http://schemas.microsoft.com/office/powerpoint/2010/main" val="545535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B3B119F-0F79-95DC-AAB2-AF52C6D3BA2D}"/>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F8CEB9AE-D8DD-8FBD-2A96-3E3A3146B8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DAFA980D-6CDC-C364-A883-D18BF6296FE7}"/>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D7417919-AE69-5210-EA19-BF174A125D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2F38D773-FE90-3108-23A1-45FC28668AEB}"/>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B800DC6D-F64E-2290-39CB-7D18B3AC4EAA}"/>
              </a:ext>
            </a:extLst>
          </p:cNvPr>
          <p:cNvSpPr>
            <a:spLocks noGrp="1"/>
          </p:cNvSpPr>
          <p:nvPr>
            <p:ph type="dt" sz="half" idx="10"/>
          </p:nvPr>
        </p:nvSpPr>
        <p:spPr/>
        <p:txBody>
          <a:bodyPr/>
          <a:lstStyle/>
          <a:p>
            <a:fld id="{3DCDE648-BD02-4D17-8583-35E014EA2A8A}" type="datetimeFigureOut">
              <a:rPr lang="el-GR" smtClean="0"/>
              <a:t>24/12/2025</a:t>
            </a:fld>
            <a:endParaRPr lang="el-GR"/>
          </a:p>
        </p:txBody>
      </p:sp>
      <p:sp>
        <p:nvSpPr>
          <p:cNvPr id="8" name="Θέση υποσέλιδου 7">
            <a:extLst>
              <a:ext uri="{FF2B5EF4-FFF2-40B4-BE49-F238E27FC236}">
                <a16:creationId xmlns:a16="http://schemas.microsoft.com/office/drawing/2014/main" id="{3EA0CE43-570F-3400-E91C-6363E9407645}"/>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A169E77A-DC51-E74B-6FFD-A8583B467EBC}"/>
              </a:ext>
            </a:extLst>
          </p:cNvPr>
          <p:cNvSpPr>
            <a:spLocks noGrp="1"/>
          </p:cNvSpPr>
          <p:nvPr>
            <p:ph type="sldNum" sz="quarter" idx="12"/>
          </p:nvPr>
        </p:nvSpPr>
        <p:spPr/>
        <p:txBody>
          <a:bodyPr/>
          <a:lstStyle/>
          <a:p>
            <a:fld id="{E09DEAFD-626D-42AF-937E-C2521FC98810}" type="slidenum">
              <a:rPr lang="el-GR" smtClean="0"/>
              <a:t>‹#›</a:t>
            </a:fld>
            <a:endParaRPr lang="el-GR"/>
          </a:p>
        </p:txBody>
      </p:sp>
    </p:spTree>
    <p:extLst>
      <p:ext uri="{BB962C8B-B14F-4D97-AF65-F5344CB8AC3E}">
        <p14:creationId xmlns:p14="http://schemas.microsoft.com/office/powerpoint/2010/main" val="3210158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455AB0B-CDC6-71D0-2D20-1B7616F9E80C}"/>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81B9A8AA-7FCA-03BD-0EDB-FD2527019658}"/>
              </a:ext>
            </a:extLst>
          </p:cNvPr>
          <p:cNvSpPr>
            <a:spLocks noGrp="1"/>
          </p:cNvSpPr>
          <p:nvPr>
            <p:ph type="dt" sz="half" idx="10"/>
          </p:nvPr>
        </p:nvSpPr>
        <p:spPr/>
        <p:txBody>
          <a:bodyPr/>
          <a:lstStyle/>
          <a:p>
            <a:fld id="{3DCDE648-BD02-4D17-8583-35E014EA2A8A}" type="datetimeFigureOut">
              <a:rPr lang="el-GR" smtClean="0"/>
              <a:t>24/12/2025</a:t>
            </a:fld>
            <a:endParaRPr lang="el-GR"/>
          </a:p>
        </p:txBody>
      </p:sp>
      <p:sp>
        <p:nvSpPr>
          <p:cNvPr id="4" name="Θέση υποσέλιδου 3">
            <a:extLst>
              <a:ext uri="{FF2B5EF4-FFF2-40B4-BE49-F238E27FC236}">
                <a16:creationId xmlns:a16="http://schemas.microsoft.com/office/drawing/2014/main" id="{9DBB3B62-C2B8-D281-950B-4CDC4BB10CA6}"/>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FB519992-07D7-0C01-4EFB-43E502BC3575}"/>
              </a:ext>
            </a:extLst>
          </p:cNvPr>
          <p:cNvSpPr>
            <a:spLocks noGrp="1"/>
          </p:cNvSpPr>
          <p:nvPr>
            <p:ph type="sldNum" sz="quarter" idx="12"/>
          </p:nvPr>
        </p:nvSpPr>
        <p:spPr/>
        <p:txBody>
          <a:bodyPr/>
          <a:lstStyle/>
          <a:p>
            <a:fld id="{E09DEAFD-626D-42AF-937E-C2521FC98810}" type="slidenum">
              <a:rPr lang="el-GR" smtClean="0"/>
              <a:t>‹#›</a:t>
            </a:fld>
            <a:endParaRPr lang="el-GR"/>
          </a:p>
        </p:txBody>
      </p:sp>
    </p:spTree>
    <p:extLst>
      <p:ext uri="{BB962C8B-B14F-4D97-AF65-F5344CB8AC3E}">
        <p14:creationId xmlns:p14="http://schemas.microsoft.com/office/powerpoint/2010/main" val="2202190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A91D898A-0641-B9ED-5513-3286B4351D92}"/>
              </a:ext>
            </a:extLst>
          </p:cNvPr>
          <p:cNvSpPr>
            <a:spLocks noGrp="1"/>
          </p:cNvSpPr>
          <p:nvPr>
            <p:ph type="dt" sz="half" idx="10"/>
          </p:nvPr>
        </p:nvSpPr>
        <p:spPr/>
        <p:txBody>
          <a:bodyPr/>
          <a:lstStyle/>
          <a:p>
            <a:fld id="{3DCDE648-BD02-4D17-8583-35E014EA2A8A}" type="datetimeFigureOut">
              <a:rPr lang="el-GR" smtClean="0"/>
              <a:t>24/12/2025</a:t>
            </a:fld>
            <a:endParaRPr lang="el-GR"/>
          </a:p>
        </p:txBody>
      </p:sp>
      <p:sp>
        <p:nvSpPr>
          <p:cNvPr id="3" name="Θέση υποσέλιδου 2">
            <a:extLst>
              <a:ext uri="{FF2B5EF4-FFF2-40B4-BE49-F238E27FC236}">
                <a16:creationId xmlns:a16="http://schemas.microsoft.com/office/drawing/2014/main" id="{958E8B2B-67E2-38AB-1F60-35AA2CBCF8D1}"/>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1CF75E7D-F702-90B2-4991-F039FFB87895}"/>
              </a:ext>
            </a:extLst>
          </p:cNvPr>
          <p:cNvSpPr>
            <a:spLocks noGrp="1"/>
          </p:cNvSpPr>
          <p:nvPr>
            <p:ph type="sldNum" sz="quarter" idx="12"/>
          </p:nvPr>
        </p:nvSpPr>
        <p:spPr/>
        <p:txBody>
          <a:bodyPr/>
          <a:lstStyle/>
          <a:p>
            <a:fld id="{E09DEAFD-626D-42AF-937E-C2521FC98810}" type="slidenum">
              <a:rPr lang="el-GR" smtClean="0"/>
              <a:t>‹#›</a:t>
            </a:fld>
            <a:endParaRPr lang="el-GR"/>
          </a:p>
        </p:txBody>
      </p:sp>
    </p:spTree>
    <p:extLst>
      <p:ext uri="{BB962C8B-B14F-4D97-AF65-F5344CB8AC3E}">
        <p14:creationId xmlns:p14="http://schemas.microsoft.com/office/powerpoint/2010/main" val="419285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747DC24-3AA8-1F20-9A77-C06BC25CAB4C}"/>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B379AECB-EFC5-6ED8-493C-E21A1146D0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DA07FA36-34A3-5B69-8FFA-84593BD2C3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FB8FB65B-E65C-7675-E660-ACC49CF8C14A}"/>
              </a:ext>
            </a:extLst>
          </p:cNvPr>
          <p:cNvSpPr>
            <a:spLocks noGrp="1"/>
          </p:cNvSpPr>
          <p:nvPr>
            <p:ph type="dt" sz="half" idx="10"/>
          </p:nvPr>
        </p:nvSpPr>
        <p:spPr/>
        <p:txBody>
          <a:bodyPr/>
          <a:lstStyle/>
          <a:p>
            <a:fld id="{3DCDE648-BD02-4D17-8583-35E014EA2A8A}" type="datetimeFigureOut">
              <a:rPr lang="el-GR" smtClean="0"/>
              <a:t>24/12/2025</a:t>
            </a:fld>
            <a:endParaRPr lang="el-GR"/>
          </a:p>
        </p:txBody>
      </p:sp>
      <p:sp>
        <p:nvSpPr>
          <p:cNvPr id="6" name="Θέση υποσέλιδου 5">
            <a:extLst>
              <a:ext uri="{FF2B5EF4-FFF2-40B4-BE49-F238E27FC236}">
                <a16:creationId xmlns:a16="http://schemas.microsoft.com/office/drawing/2014/main" id="{FE7B85AC-4274-78CD-846C-FB3915DFD786}"/>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161EAD14-BE2B-618E-0E48-0ED615080858}"/>
              </a:ext>
            </a:extLst>
          </p:cNvPr>
          <p:cNvSpPr>
            <a:spLocks noGrp="1"/>
          </p:cNvSpPr>
          <p:nvPr>
            <p:ph type="sldNum" sz="quarter" idx="12"/>
          </p:nvPr>
        </p:nvSpPr>
        <p:spPr/>
        <p:txBody>
          <a:bodyPr/>
          <a:lstStyle/>
          <a:p>
            <a:fld id="{E09DEAFD-626D-42AF-937E-C2521FC98810}" type="slidenum">
              <a:rPr lang="el-GR" smtClean="0"/>
              <a:t>‹#›</a:t>
            </a:fld>
            <a:endParaRPr lang="el-GR"/>
          </a:p>
        </p:txBody>
      </p:sp>
    </p:spTree>
    <p:extLst>
      <p:ext uri="{BB962C8B-B14F-4D97-AF65-F5344CB8AC3E}">
        <p14:creationId xmlns:p14="http://schemas.microsoft.com/office/powerpoint/2010/main" val="1494581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0D620E8-4FCC-C4F4-1695-B6A9E34714F7}"/>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E52CD0F2-4281-F230-4F35-9EDD00D883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B66101A1-9AF5-2DD6-2582-743CB9E608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88C79F4F-2DAA-D0C6-EEF7-21B9651CA42C}"/>
              </a:ext>
            </a:extLst>
          </p:cNvPr>
          <p:cNvSpPr>
            <a:spLocks noGrp="1"/>
          </p:cNvSpPr>
          <p:nvPr>
            <p:ph type="dt" sz="half" idx="10"/>
          </p:nvPr>
        </p:nvSpPr>
        <p:spPr/>
        <p:txBody>
          <a:bodyPr/>
          <a:lstStyle/>
          <a:p>
            <a:fld id="{3DCDE648-BD02-4D17-8583-35E014EA2A8A}" type="datetimeFigureOut">
              <a:rPr lang="el-GR" smtClean="0"/>
              <a:t>24/12/2025</a:t>
            </a:fld>
            <a:endParaRPr lang="el-GR"/>
          </a:p>
        </p:txBody>
      </p:sp>
      <p:sp>
        <p:nvSpPr>
          <p:cNvPr id="6" name="Θέση υποσέλιδου 5">
            <a:extLst>
              <a:ext uri="{FF2B5EF4-FFF2-40B4-BE49-F238E27FC236}">
                <a16:creationId xmlns:a16="http://schemas.microsoft.com/office/drawing/2014/main" id="{1F1030FC-134C-F6D9-D3D6-6999E578A90A}"/>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849954E4-D335-5D7C-C2EE-1F908844B901}"/>
              </a:ext>
            </a:extLst>
          </p:cNvPr>
          <p:cNvSpPr>
            <a:spLocks noGrp="1"/>
          </p:cNvSpPr>
          <p:nvPr>
            <p:ph type="sldNum" sz="quarter" idx="12"/>
          </p:nvPr>
        </p:nvSpPr>
        <p:spPr/>
        <p:txBody>
          <a:bodyPr/>
          <a:lstStyle/>
          <a:p>
            <a:fld id="{E09DEAFD-626D-42AF-937E-C2521FC98810}" type="slidenum">
              <a:rPr lang="el-GR" smtClean="0"/>
              <a:t>‹#›</a:t>
            </a:fld>
            <a:endParaRPr lang="el-GR"/>
          </a:p>
        </p:txBody>
      </p:sp>
    </p:spTree>
    <p:extLst>
      <p:ext uri="{BB962C8B-B14F-4D97-AF65-F5344CB8AC3E}">
        <p14:creationId xmlns:p14="http://schemas.microsoft.com/office/powerpoint/2010/main" val="2345738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878F9CD4-02F8-AAE6-B72F-1AC19F43A8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9C0D0A1E-4A62-561C-B0ED-E773C4A647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62C9540B-3D62-18BD-D82B-BC43FD28CC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DCDE648-BD02-4D17-8583-35E014EA2A8A}" type="datetimeFigureOut">
              <a:rPr lang="el-GR" smtClean="0"/>
              <a:t>24/12/2025</a:t>
            </a:fld>
            <a:endParaRPr lang="el-GR"/>
          </a:p>
        </p:txBody>
      </p:sp>
      <p:sp>
        <p:nvSpPr>
          <p:cNvPr id="5" name="Θέση υποσέλιδου 4">
            <a:extLst>
              <a:ext uri="{FF2B5EF4-FFF2-40B4-BE49-F238E27FC236}">
                <a16:creationId xmlns:a16="http://schemas.microsoft.com/office/drawing/2014/main" id="{C7BD096C-51C1-9A6B-9DA6-EEF685D14D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EB338961-D89B-CEA7-72FC-D0021AE6A9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09DEAFD-626D-42AF-937E-C2521FC98810}" type="slidenum">
              <a:rPr lang="el-GR" smtClean="0"/>
              <a:t>‹#›</a:t>
            </a:fld>
            <a:endParaRPr lang="el-GR"/>
          </a:p>
        </p:txBody>
      </p:sp>
    </p:spTree>
    <p:extLst>
      <p:ext uri="{BB962C8B-B14F-4D97-AF65-F5344CB8AC3E}">
        <p14:creationId xmlns:p14="http://schemas.microsoft.com/office/powerpoint/2010/main" val="35624924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3" name="Rectangle 1052">
            <a:extLst>
              <a:ext uri="{FF2B5EF4-FFF2-40B4-BE49-F238E27FC236}">
                <a16:creationId xmlns:a16="http://schemas.microsoft.com/office/drawing/2014/main" id="{8A94871E-96FC-4ADE-815B-41A636E34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Τίτλος 3">
            <a:extLst>
              <a:ext uri="{FF2B5EF4-FFF2-40B4-BE49-F238E27FC236}">
                <a16:creationId xmlns:a16="http://schemas.microsoft.com/office/drawing/2014/main" id="{FE558AE8-A070-B52B-E3A6-6883021CB630}"/>
              </a:ext>
            </a:extLst>
          </p:cNvPr>
          <p:cNvSpPr>
            <a:spLocks noGrp="1"/>
          </p:cNvSpPr>
          <p:nvPr>
            <p:ph type="title"/>
          </p:nvPr>
        </p:nvSpPr>
        <p:spPr>
          <a:xfrm>
            <a:off x="640080" y="320040"/>
            <a:ext cx="6692827" cy="3892669"/>
          </a:xfrm>
        </p:spPr>
        <p:txBody>
          <a:bodyPr vert="horz" lIns="91440" tIns="45720" rIns="91440" bIns="45720" rtlCol="0" anchor="b">
            <a:normAutofit/>
          </a:bodyPr>
          <a:lstStyle/>
          <a:p>
            <a:r>
              <a:rPr lang="en-US" sz="6600" b="1" kern="1200">
                <a:solidFill>
                  <a:schemeClr val="tx1"/>
                </a:solidFill>
                <a:latin typeface="+mj-lt"/>
                <a:ea typeface="+mj-ea"/>
                <a:cs typeface="+mj-cs"/>
              </a:rPr>
              <a:t>Στον Αίολο, στους Λαιστρυγόνες και στο νησί της Κίρκης</a:t>
            </a:r>
          </a:p>
        </p:txBody>
      </p:sp>
      <p:sp>
        <p:nvSpPr>
          <p:cNvPr id="105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562" y="4409267"/>
            <a:ext cx="4243589" cy="18288"/>
          </a:xfrm>
          <a:custGeom>
            <a:avLst/>
            <a:gdLst>
              <a:gd name="csX0" fmla="*/ 0 w 4243589"/>
              <a:gd name="csY0" fmla="*/ 0 h 18288"/>
              <a:gd name="csX1" fmla="*/ 563791 w 4243589"/>
              <a:gd name="csY1" fmla="*/ 0 h 18288"/>
              <a:gd name="csX2" fmla="*/ 1042710 w 4243589"/>
              <a:gd name="csY2" fmla="*/ 0 h 18288"/>
              <a:gd name="csX3" fmla="*/ 1564066 w 4243589"/>
              <a:gd name="csY3" fmla="*/ 0 h 18288"/>
              <a:gd name="csX4" fmla="*/ 2212729 w 4243589"/>
              <a:gd name="csY4" fmla="*/ 0 h 18288"/>
              <a:gd name="csX5" fmla="*/ 2776520 w 4243589"/>
              <a:gd name="csY5" fmla="*/ 0 h 18288"/>
              <a:gd name="csX6" fmla="*/ 3297875 w 4243589"/>
              <a:gd name="csY6" fmla="*/ 0 h 18288"/>
              <a:gd name="csX7" fmla="*/ 4243589 w 4243589"/>
              <a:gd name="csY7" fmla="*/ 0 h 18288"/>
              <a:gd name="csX8" fmla="*/ 4243589 w 4243589"/>
              <a:gd name="csY8" fmla="*/ 18288 h 18288"/>
              <a:gd name="csX9" fmla="*/ 3637362 w 4243589"/>
              <a:gd name="csY9" fmla="*/ 18288 h 18288"/>
              <a:gd name="csX10" fmla="*/ 3116007 w 4243589"/>
              <a:gd name="csY10" fmla="*/ 18288 h 18288"/>
              <a:gd name="csX11" fmla="*/ 2424908 w 4243589"/>
              <a:gd name="csY11" fmla="*/ 18288 h 18288"/>
              <a:gd name="csX12" fmla="*/ 1861117 w 4243589"/>
              <a:gd name="csY12" fmla="*/ 18288 h 18288"/>
              <a:gd name="csX13" fmla="*/ 1382198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Η εικόνα γράφει: «ΟΜΗΡΟΥ ΟΔΥΣΣΕΙΑ».">
            <a:extLst>
              <a:ext uri="{FF2B5EF4-FFF2-40B4-BE49-F238E27FC236}">
                <a16:creationId xmlns:a16="http://schemas.microsoft.com/office/drawing/2014/main" id="{535BEF96-8497-17BF-762D-9D70C34279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 b="11386"/>
          <a:stretch>
            <a:fillRect/>
          </a:stretch>
        </p:blipFill>
        <p:spPr bwMode="auto">
          <a:xfrm>
            <a:off x="7781544" y="966541"/>
            <a:ext cx="4087368" cy="4688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266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 name="Τίτλος 2">
            <a:extLst>
              <a:ext uri="{FF2B5EF4-FFF2-40B4-BE49-F238E27FC236}">
                <a16:creationId xmlns:a16="http://schemas.microsoft.com/office/drawing/2014/main" id="{83B86314-CA1A-9F8C-FD6B-B60BF7546508}"/>
              </a:ext>
            </a:extLst>
          </p:cNvPr>
          <p:cNvSpPr>
            <a:spLocks noGrp="1"/>
          </p:cNvSpPr>
          <p:nvPr>
            <p:ph type="title"/>
          </p:nvPr>
        </p:nvSpPr>
        <p:spPr>
          <a:xfrm>
            <a:off x="1179226" y="463003"/>
            <a:ext cx="9833548" cy="1054298"/>
          </a:xfrm>
        </p:spPr>
        <p:txBody>
          <a:bodyPr anchor="b">
            <a:normAutofit/>
          </a:bodyPr>
          <a:lstStyle/>
          <a:p>
            <a:pPr algn="ctr"/>
            <a:r>
              <a:rPr lang="el-GR" b="1" dirty="0">
                <a:solidFill>
                  <a:schemeClr val="tx2"/>
                </a:solidFill>
                <a:latin typeface="Calibri" panose="020F0502020204030204" pitchFamily="34" charset="0"/>
                <a:ea typeface="Calibri" panose="020F0502020204030204" pitchFamily="34" charset="0"/>
                <a:cs typeface="Calibri" panose="020F0502020204030204" pitchFamily="34" charset="0"/>
              </a:rPr>
              <a:t>Στον Αίολο</a:t>
            </a:r>
          </a:p>
        </p:txBody>
      </p:sp>
      <p:grpSp>
        <p:nvGrpSpPr>
          <p:cNvPr id="13" name="Group 12">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4" name="Freeform: Shape 13">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Θέση περιεχομένου 3">
            <a:extLst>
              <a:ext uri="{FF2B5EF4-FFF2-40B4-BE49-F238E27FC236}">
                <a16:creationId xmlns:a16="http://schemas.microsoft.com/office/drawing/2014/main" id="{745D419C-CDF1-38CF-DE3C-81BD17127383}"/>
              </a:ext>
            </a:extLst>
          </p:cNvPr>
          <p:cNvSpPr>
            <a:spLocks noGrp="1"/>
          </p:cNvSpPr>
          <p:nvPr>
            <p:ph idx="1"/>
          </p:nvPr>
        </p:nvSpPr>
        <p:spPr>
          <a:xfrm>
            <a:off x="1179226" y="1980303"/>
            <a:ext cx="9833548" cy="3806644"/>
          </a:xfrm>
        </p:spPr>
        <p:txBody>
          <a:bodyPr>
            <a:normAutofit/>
          </a:bodyPr>
          <a:lstStyle/>
          <a:p>
            <a:r>
              <a:rPr lang="el-GR" sz="1800" dirty="0">
                <a:solidFill>
                  <a:schemeClr val="tx2"/>
                </a:solidFill>
                <a:latin typeface="Calibri" panose="020F0502020204030204" pitchFamily="34" charset="0"/>
                <a:ea typeface="Calibri" panose="020F0502020204030204" pitchFamily="34" charset="0"/>
                <a:cs typeface="Calibri" panose="020F0502020204030204" pitchFamily="34" charset="0"/>
              </a:rPr>
              <a:t>Ο Οδυσσέας και οι σύντροφοί του έφτασαν στο νησί του Αιόλου, του θεού των ανέμων. Ο Αίολος τους καλοδέχτηκε και τους φιλοξένησε περίπου ένα μήνα.</a:t>
            </a:r>
          </a:p>
          <a:p>
            <a:r>
              <a:rPr lang="el-GR" sz="1800" dirty="0">
                <a:solidFill>
                  <a:schemeClr val="tx2"/>
                </a:solidFill>
                <a:latin typeface="Calibri" panose="020F0502020204030204" pitchFamily="34" charset="0"/>
                <a:ea typeface="Calibri" panose="020F0502020204030204" pitchFamily="34" charset="0"/>
                <a:cs typeface="Calibri" panose="020F0502020204030204" pitchFamily="34" charset="0"/>
              </a:rPr>
              <a:t>Όταν αποφάσισαν να φύγουν από το νησί, ο Αίολος τους έδωσε ένα ασκί</a:t>
            </a:r>
            <a:r>
              <a:rPr lang="el-GR" sz="1800" b="1"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el-GR" sz="1800" dirty="0">
                <a:solidFill>
                  <a:schemeClr val="tx2"/>
                </a:solidFill>
                <a:latin typeface="Calibri" panose="020F0502020204030204" pitchFamily="34" charset="0"/>
                <a:ea typeface="Calibri" panose="020F0502020204030204" pitchFamily="34" charset="0"/>
                <a:cs typeface="Calibri" panose="020F0502020204030204" pitchFamily="34" charset="0"/>
              </a:rPr>
              <a:t>που είχε μέσα όλους τους άγριους ανέμους. Έξω άφησε μόνο τον Ζέφυρο για να σπρώχνει το καράβι. Ο Οδυσσέας κρέμασε το ασκί στο κατάρτι και διέταξε τους συντρόφους του να μην το ανοίξουν.</a:t>
            </a:r>
          </a:p>
          <a:p>
            <a:r>
              <a:rPr lang="el-GR" sz="1800" dirty="0">
                <a:solidFill>
                  <a:schemeClr val="tx2"/>
                </a:solidFill>
                <a:latin typeface="Calibri" panose="020F0502020204030204" pitchFamily="34" charset="0"/>
                <a:ea typeface="Calibri" panose="020F0502020204030204" pitchFamily="34" charset="0"/>
                <a:cs typeface="Calibri" panose="020F0502020204030204" pitchFamily="34" charset="0"/>
              </a:rPr>
              <a:t>Εννιά μερόνυχτα ταξίδευαν και κόντευαν να φτάσουν στην Ιθάκη. Τότε ο Οδυσσέας αποκοιμήθηκε και οι σύντροφοί του άνοιξαν το ασκί, καθώς νόμιζαν ότι ήταν γεμάτο ασήμι και χρυσάφι.</a:t>
            </a:r>
          </a:p>
          <a:p>
            <a:r>
              <a:rPr lang="el-GR" sz="1800" dirty="0">
                <a:solidFill>
                  <a:schemeClr val="tx2"/>
                </a:solidFill>
                <a:latin typeface="Calibri" panose="020F0502020204030204" pitchFamily="34" charset="0"/>
                <a:ea typeface="Calibri" panose="020F0502020204030204" pitchFamily="34" charset="0"/>
                <a:cs typeface="Calibri" panose="020F0502020204030204" pitchFamily="34" charset="0"/>
              </a:rPr>
              <a:t>Αμέσως όρμησαν έξω όλοι οι άνεμοι και έσπρωξαν τα καράβια μακριά στη χώρα των </a:t>
            </a:r>
            <a:r>
              <a:rPr lang="el-GR" sz="1800" dirty="0" err="1">
                <a:solidFill>
                  <a:schemeClr val="tx2"/>
                </a:solidFill>
                <a:latin typeface="Calibri" panose="020F0502020204030204" pitchFamily="34" charset="0"/>
                <a:ea typeface="Calibri" panose="020F0502020204030204" pitchFamily="34" charset="0"/>
                <a:cs typeface="Calibri" panose="020F0502020204030204" pitchFamily="34" charset="0"/>
              </a:rPr>
              <a:t>Λαιστρυγόνων</a:t>
            </a:r>
            <a:r>
              <a:rPr lang="el-GR" sz="1800" dirty="0">
                <a:solidFill>
                  <a:schemeClr val="tx2"/>
                </a:solidFill>
                <a:latin typeface="Calibri" panose="020F0502020204030204" pitchFamily="34" charset="0"/>
                <a:ea typeface="Calibri" panose="020F0502020204030204" pitchFamily="34" charset="0"/>
                <a:cs typeface="Calibri" panose="020F0502020204030204" pitchFamily="34" charset="0"/>
              </a:rPr>
              <a:t>. </a:t>
            </a:r>
          </a:p>
        </p:txBody>
      </p:sp>
      <p:grpSp>
        <p:nvGrpSpPr>
          <p:cNvPr id="19" name="Group 18">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20" name="Freeform: Shape 19">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24486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CC87F3A8-3B19-73D9-32E0-C31E1BBAE938}"/>
              </a:ext>
            </a:extLst>
          </p:cNvPr>
          <p:cNvSpPr>
            <a:spLocks noGrp="1"/>
          </p:cNvSpPr>
          <p:nvPr>
            <p:ph type="title"/>
          </p:nvPr>
        </p:nvSpPr>
        <p:spPr>
          <a:xfrm>
            <a:off x="686834" y="1153572"/>
            <a:ext cx="3200400" cy="4461163"/>
          </a:xfrm>
        </p:spPr>
        <p:txBody>
          <a:bodyPr>
            <a:normAutofit/>
          </a:bodyPr>
          <a:lstStyle/>
          <a:p>
            <a:r>
              <a:rPr lang="el-GR" sz="3600" b="1" dirty="0">
                <a:solidFill>
                  <a:srgbClr val="FFFFFF"/>
                </a:solidFill>
                <a:latin typeface="Calibri" panose="020F0502020204030204" pitchFamily="34" charset="0"/>
                <a:ea typeface="Calibri" panose="020F0502020204030204" pitchFamily="34" charset="0"/>
                <a:cs typeface="Calibri" panose="020F0502020204030204" pitchFamily="34" charset="0"/>
              </a:rPr>
              <a:t>Στη χώρα των </a:t>
            </a:r>
            <a:r>
              <a:rPr lang="el-GR" sz="3600" b="1" dirty="0" err="1">
                <a:solidFill>
                  <a:srgbClr val="FFFFFF"/>
                </a:solidFill>
                <a:latin typeface="Calibri" panose="020F0502020204030204" pitchFamily="34" charset="0"/>
                <a:ea typeface="Calibri" panose="020F0502020204030204" pitchFamily="34" charset="0"/>
                <a:cs typeface="Calibri" panose="020F0502020204030204" pitchFamily="34" charset="0"/>
              </a:rPr>
              <a:t>Λαιστρυγόνων</a:t>
            </a:r>
            <a:endParaRPr lang="el-GR" sz="3600" b="1" dirty="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06CAB51B-2413-4714-D5CD-21E9219296A0}"/>
              </a:ext>
            </a:extLst>
          </p:cNvPr>
          <p:cNvSpPr>
            <a:spLocks noGrp="1"/>
          </p:cNvSpPr>
          <p:nvPr>
            <p:ph idx="1"/>
          </p:nvPr>
        </p:nvSpPr>
        <p:spPr>
          <a:xfrm>
            <a:off x="4447308" y="591344"/>
            <a:ext cx="6906491" cy="5585619"/>
          </a:xfrm>
        </p:spPr>
        <p:txBody>
          <a:bodyPr anchor="ctr">
            <a:normAutofit/>
          </a:bodyPr>
          <a:lstStyle/>
          <a:p>
            <a:r>
              <a:rPr lang="el-GR" dirty="0">
                <a:latin typeface="Calibri" panose="020F0502020204030204" pitchFamily="34" charset="0"/>
                <a:ea typeface="Calibri" panose="020F0502020204030204" pitchFamily="34" charset="0"/>
                <a:cs typeface="Calibri" panose="020F0502020204030204" pitchFamily="34" charset="0"/>
              </a:rPr>
              <a:t>Υπήρχε ένα λιμάνι και τα έντεκα (11) καράβια μπήκαν μέσα, εκτός από το καράβι του Οδυσσέα και των συντρόφων του.</a:t>
            </a:r>
          </a:p>
          <a:p>
            <a:r>
              <a:rPr lang="el-GR" dirty="0">
                <a:latin typeface="Calibri" panose="020F0502020204030204" pitchFamily="34" charset="0"/>
                <a:ea typeface="Calibri" panose="020F0502020204030204" pitchFamily="34" charset="0"/>
                <a:cs typeface="Calibri" panose="020F0502020204030204" pitchFamily="34" charset="0"/>
              </a:rPr>
              <a:t>Τότε οι Λαιστρυγόνες</a:t>
            </a:r>
            <a:r>
              <a:rPr lang="el-GR" b="1" dirty="0">
                <a:latin typeface="Calibri" panose="020F0502020204030204" pitchFamily="34" charset="0"/>
                <a:ea typeface="Calibri" panose="020F0502020204030204" pitchFamily="34" charset="0"/>
                <a:cs typeface="Calibri" panose="020F0502020204030204" pitchFamily="34" charset="0"/>
              </a:rPr>
              <a:t> </a:t>
            </a:r>
            <a:r>
              <a:rPr lang="el-GR" dirty="0">
                <a:latin typeface="Calibri" panose="020F0502020204030204" pitchFamily="34" charset="0"/>
                <a:ea typeface="Calibri" panose="020F0502020204030204" pitchFamily="34" charset="0"/>
                <a:cs typeface="Calibri" panose="020F0502020204030204" pitchFamily="34" charset="0"/>
              </a:rPr>
              <a:t>έτρεξαν στο λιμάνι ουρλιάζοντας, άρπαξαν βράχια και τα έριχναν στα πλοία. Τα έσπασαν όλα, τα βύθισαν και έφαγαν τους ανθρώπους που ήταν μέσα.</a:t>
            </a:r>
          </a:p>
          <a:p>
            <a:r>
              <a:rPr lang="el-GR" dirty="0">
                <a:latin typeface="Calibri" panose="020F0502020204030204" pitchFamily="34" charset="0"/>
                <a:ea typeface="Calibri" panose="020F0502020204030204" pitchFamily="34" charset="0"/>
                <a:cs typeface="Calibri" panose="020F0502020204030204" pitchFamily="34" charset="0"/>
              </a:rPr>
              <a:t>Μόνο το καράβι του Οδυσσέα</a:t>
            </a:r>
            <a:r>
              <a:rPr lang="el-GR" b="1" dirty="0">
                <a:latin typeface="Calibri" panose="020F0502020204030204" pitchFamily="34" charset="0"/>
                <a:ea typeface="Calibri" panose="020F0502020204030204" pitchFamily="34" charset="0"/>
                <a:cs typeface="Calibri" panose="020F0502020204030204" pitchFamily="34" charset="0"/>
              </a:rPr>
              <a:t> </a:t>
            </a:r>
            <a:r>
              <a:rPr lang="el-GR" dirty="0">
                <a:latin typeface="Calibri" panose="020F0502020204030204" pitchFamily="34" charset="0"/>
                <a:ea typeface="Calibri" panose="020F0502020204030204" pitchFamily="34" charset="0"/>
                <a:cs typeface="Calibri" panose="020F0502020204030204" pitchFamily="34" charset="0"/>
              </a:rPr>
              <a:t>και των συντρόφων του γλίτωσε και έφυγαν γρήγορα από τη χώρα των άγριων </a:t>
            </a:r>
            <a:r>
              <a:rPr lang="el-GR" dirty="0" err="1">
                <a:latin typeface="Calibri" panose="020F0502020204030204" pitchFamily="34" charset="0"/>
                <a:ea typeface="Calibri" panose="020F0502020204030204" pitchFamily="34" charset="0"/>
                <a:cs typeface="Calibri" panose="020F0502020204030204" pitchFamily="34" charset="0"/>
              </a:rPr>
              <a:t>Λαιστρυγόνων</a:t>
            </a:r>
            <a:r>
              <a:rPr lang="el-GR" dirty="0">
                <a:latin typeface="Calibri" panose="020F0502020204030204" pitchFamily="34" charset="0"/>
                <a:ea typeface="Calibri" panose="020F0502020204030204" pitchFamily="34" charset="0"/>
                <a:cs typeface="Calibri" panose="020F0502020204030204" pitchFamily="34" charset="0"/>
              </a:rPr>
              <a:t>.</a:t>
            </a:r>
          </a:p>
          <a:p>
            <a:endParaRPr lang="el-GR"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l-GR"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4333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99608CE-EC91-97F9-5308-9F2289BFA767}"/>
              </a:ext>
            </a:extLst>
          </p:cNvPr>
          <p:cNvSpPr>
            <a:spLocks noGrp="1"/>
          </p:cNvSpPr>
          <p:nvPr>
            <p:ph type="title"/>
          </p:nvPr>
        </p:nvSpPr>
        <p:spPr>
          <a:xfrm>
            <a:off x="686834" y="1153572"/>
            <a:ext cx="3200400" cy="4461163"/>
          </a:xfrm>
        </p:spPr>
        <p:txBody>
          <a:bodyPr>
            <a:normAutofit/>
          </a:bodyPr>
          <a:lstStyle/>
          <a:p>
            <a:r>
              <a:rPr lang="el-GR">
                <a:solidFill>
                  <a:srgbClr val="FFFFFF"/>
                </a:solidFill>
                <a:latin typeface="Calibri" panose="020F0502020204030204" pitchFamily="34" charset="0"/>
                <a:ea typeface="Calibri" panose="020F0502020204030204" pitchFamily="34" charset="0"/>
                <a:cs typeface="Calibri" panose="020F0502020204030204" pitchFamily="34" charset="0"/>
              </a:rPr>
              <a:t>Στο νησί της Κίρκης</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79761A02-B8EF-2A12-FD99-164FBF39E360}"/>
              </a:ext>
            </a:extLst>
          </p:cNvPr>
          <p:cNvSpPr>
            <a:spLocks noGrp="1"/>
          </p:cNvSpPr>
          <p:nvPr>
            <p:ph idx="1"/>
          </p:nvPr>
        </p:nvSpPr>
        <p:spPr>
          <a:xfrm>
            <a:off x="4447308" y="591344"/>
            <a:ext cx="6906491" cy="5585619"/>
          </a:xfrm>
        </p:spPr>
        <p:txBody>
          <a:bodyPr anchor="ctr">
            <a:normAutofit/>
          </a:bodyPr>
          <a:lstStyle/>
          <a:p>
            <a:r>
              <a:rPr lang="el-GR" sz="2600" dirty="0">
                <a:latin typeface="Calibri" panose="020F0502020204030204" pitchFamily="34" charset="0"/>
                <a:ea typeface="Calibri" panose="020F0502020204030204" pitchFamily="34" charset="0"/>
                <a:cs typeface="Calibri" panose="020F0502020204030204" pitchFamily="34" charset="0"/>
              </a:rPr>
              <a:t>Οι άνεμοι τους οδήγησαν στο νησί της Κίρκης. Ο Οδυσσέας έστειλε κάποιους συντρόφους του να πάνε να ρωτήσουν πού βρίσκονται. Αυτοί βρήκαν γρήγορα το παλάτι της Κίρκης.</a:t>
            </a:r>
          </a:p>
          <a:p>
            <a:r>
              <a:rPr lang="el-GR" sz="2600" dirty="0">
                <a:latin typeface="Calibri" panose="020F0502020204030204" pitchFamily="34" charset="0"/>
                <a:ea typeface="Calibri" panose="020F0502020204030204" pitchFamily="34" charset="0"/>
                <a:cs typeface="Calibri" panose="020F0502020204030204" pitchFamily="34" charset="0"/>
              </a:rPr>
              <a:t>Η Κίρκη τούς πρόσφερε ένα μαγικό ποτό, μετά τους χτύπησε με το μαγικό ραβδί και τους έκανε γουρούνια. Μόνο ένας γλίτωσε και έτρεξε να πει στον Οδυσσέα τι συνέβη. Εκείνος πήγε αμέσως εκεί με το σπαθί του.</a:t>
            </a:r>
          </a:p>
          <a:p>
            <a:r>
              <a:rPr lang="el-GR" sz="2600" dirty="0">
                <a:latin typeface="Calibri" panose="020F0502020204030204" pitchFamily="34" charset="0"/>
                <a:ea typeface="Calibri" panose="020F0502020204030204" pitchFamily="34" charset="0"/>
                <a:cs typeface="Calibri" panose="020F0502020204030204" pitchFamily="34" charset="0"/>
              </a:rPr>
              <a:t>Η Κίρκη τού πρόσφερε ποτό, αλλά όταν σήκωσε το ραβδί της να τον χτυπήσει, εκείνος άρπαξε το σπαθί του και την ανάγκασε να ξανακάνει τους συντρόφους του ανθρώπους.</a:t>
            </a:r>
          </a:p>
          <a:p>
            <a:pPr marL="0" indent="0">
              <a:buNone/>
            </a:pPr>
            <a:endParaRPr lang="el-GR" sz="2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31224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80178F7C-031D-0ECD-34FD-F00D03EA4ABE}"/>
              </a:ext>
            </a:extLst>
          </p:cNvPr>
          <p:cNvSpPr>
            <a:spLocks noGrp="1"/>
          </p:cNvSpPr>
          <p:nvPr>
            <p:ph type="title"/>
          </p:nvPr>
        </p:nvSpPr>
        <p:spPr>
          <a:xfrm>
            <a:off x="686834" y="1153572"/>
            <a:ext cx="3200400" cy="4461163"/>
          </a:xfrm>
        </p:spPr>
        <p:txBody>
          <a:bodyPr>
            <a:normAutofit/>
          </a:bodyPr>
          <a:lstStyle/>
          <a:p>
            <a:r>
              <a:rPr lang="el-GR" b="1" dirty="0">
                <a:solidFill>
                  <a:srgbClr val="FFFFFF"/>
                </a:solidFill>
                <a:latin typeface="Calibri" panose="020F0502020204030204" pitchFamily="34" charset="0"/>
                <a:ea typeface="Calibri" panose="020F0502020204030204" pitchFamily="34" charset="0"/>
                <a:cs typeface="Calibri" panose="020F0502020204030204" pitchFamily="34" charset="0"/>
              </a:rPr>
              <a:t>Συνέχεια</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65A36444-3DAD-457B-34F1-7C6AB00FEEAF}"/>
              </a:ext>
            </a:extLst>
          </p:cNvPr>
          <p:cNvSpPr>
            <a:spLocks noGrp="1"/>
          </p:cNvSpPr>
          <p:nvPr>
            <p:ph idx="1"/>
          </p:nvPr>
        </p:nvSpPr>
        <p:spPr>
          <a:xfrm>
            <a:off x="4447308" y="591344"/>
            <a:ext cx="6906491" cy="5585619"/>
          </a:xfrm>
        </p:spPr>
        <p:txBody>
          <a:bodyPr anchor="ctr">
            <a:normAutofit/>
          </a:bodyPr>
          <a:lstStyle/>
          <a:p>
            <a:r>
              <a:rPr lang="el-GR" dirty="0">
                <a:latin typeface="Calibri" panose="020F0502020204030204" pitchFamily="34" charset="0"/>
                <a:ea typeface="Calibri" panose="020F0502020204030204" pitchFamily="34" charset="0"/>
                <a:cs typeface="Calibri" panose="020F0502020204030204" pitchFamily="34" charset="0"/>
              </a:rPr>
              <a:t>Ο Οδυσσέας και οι σύντροφοί του έμειναν αρκετό καιρό στο νησί της Κίρκης.</a:t>
            </a:r>
          </a:p>
          <a:p>
            <a:r>
              <a:rPr lang="el-GR" dirty="0">
                <a:latin typeface="Calibri" panose="020F0502020204030204" pitchFamily="34" charset="0"/>
                <a:ea typeface="Calibri" panose="020F0502020204030204" pitchFamily="34" charset="0"/>
                <a:cs typeface="Calibri" panose="020F0502020204030204" pitchFamily="34" charset="0"/>
              </a:rPr>
              <a:t>Όταν αποφάσισαν να φύγουν, η Κίρκη συμβούλεψε τον Οδυσσέα να κατεβεί στον Άδη, να βρει τον μάντη Τειρεσία και να τον ρωτήσει πώς θα φτάσει στην Ιθάκη.</a:t>
            </a:r>
          </a:p>
        </p:txBody>
      </p:sp>
    </p:spTree>
    <p:extLst>
      <p:ext uri="{BB962C8B-B14F-4D97-AF65-F5344CB8AC3E}">
        <p14:creationId xmlns:p14="http://schemas.microsoft.com/office/powerpoint/2010/main" val="1217349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51F0E677-8FA5-FB41-6581-B38FA1A8AC84}"/>
              </a:ext>
            </a:extLst>
          </p:cNvPr>
          <p:cNvSpPr>
            <a:spLocks noGrp="1"/>
          </p:cNvSpPr>
          <p:nvPr>
            <p:ph type="title"/>
          </p:nvPr>
        </p:nvSpPr>
        <p:spPr>
          <a:xfrm>
            <a:off x="773408" y="992094"/>
            <a:ext cx="3616913" cy="2795160"/>
          </a:xfrm>
        </p:spPr>
        <p:txBody>
          <a:bodyPr vert="horz" lIns="91440" tIns="45720" rIns="91440" bIns="45720" rtlCol="0" anchor="b">
            <a:normAutofit/>
          </a:bodyPr>
          <a:lstStyle/>
          <a:p>
            <a:pPr algn="ctr"/>
            <a:r>
              <a:rPr lang="en-US" b="1" kern="1200">
                <a:solidFill>
                  <a:schemeClr val="tx1"/>
                </a:solidFill>
                <a:latin typeface="+mj-lt"/>
                <a:ea typeface="+mj-ea"/>
                <a:cs typeface="+mj-cs"/>
              </a:rPr>
              <a:t>Σας ευχαριστώ για την προσοχή σας!</a:t>
            </a:r>
          </a:p>
        </p:txBody>
      </p:sp>
      <p:pic>
        <p:nvPicPr>
          <p:cNvPr id="5" name="Εικόνα 4" descr="Η εικόνα γράφει: «Σας ευχαριστώ για την προσοχή σας!».">
            <a:extLst>
              <a:ext uri="{FF2B5EF4-FFF2-40B4-BE49-F238E27FC236}">
                <a16:creationId xmlns:a16="http://schemas.microsoft.com/office/drawing/2014/main" id="{6973BDBE-6EBA-F0FC-5E05-97C9C98238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8346" y="578738"/>
            <a:ext cx="5802086" cy="5670549"/>
          </a:xfrm>
          <a:prstGeom prst="rect">
            <a:avLst/>
          </a:prstGeom>
        </p:spPr>
      </p:pic>
    </p:spTree>
    <p:extLst>
      <p:ext uri="{BB962C8B-B14F-4D97-AF65-F5344CB8AC3E}">
        <p14:creationId xmlns:p14="http://schemas.microsoft.com/office/powerpoint/2010/main" val="1298477815"/>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211</TotalTime>
  <Words>373</Words>
  <Application>Microsoft Office PowerPoint</Application>
  <PresentationFormat>Ευρεία οθόνη</PresentationFormat>
  <Paragraphs>18</Paragraphs>
  <Slides>6</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6</vt:i4>
      </vt:variant>
    </vt:vector>
  </HeadingPairs>
  <TitlesOfParts>
    <vt:vector size="11" baseType="lpstr">
      <vt:lpstr>Aptos</vt:lpstr>
      <vt:lpstr>Aptos Display</vt:lpstr>
      <vt:lpstr>Arial</vt:lpstr>
      <vt:lpstr>Calibri</vt:lpstr>
      <vt:lpstr>Θέμα του Office</vt:lpstr>
      <vt:lpstr>Στον Αίολο, στους Λαιστρυγόνες και στο νησί της Κίρκης</vt:lpstr>
      <vt:lpstr>Στον Αίολο</vt:lpstr>
      <vt:lpstr>Στη χώρα των Λαιστρυγόνων</vt:lpstr>
      <vt:lpstr>Στο νησί της Κίρκης</vt:lpstr>
      <vt:lpstr>Συνέχεια</vt:lpstr>
      <vt:lpstr>Σας ευχαριστώ για την προσοχή σας!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ΚΩΝΣΤΑΝΤΙΝΟΣ ΠΑΝΤΟΥΛΗΣ</dc:creator>
  <cp:lastModifiedBy>ΚΩΝΣΤΑΝΤΙΝΟΣ ΠΑΝΤΟΥΛΗΣ</cp:lastModifiedBy>
  <cp:revision>7</cp:revision>
  <dcterms:created xsi:type="dcterms:W3CDTF">2025-11-13T15:15:21Z</dcterms:created>
  <dcterms:modified xsi:type="dcterms:W3CDTF">2025-12-24T10:29:00Z</dcterms:modified>
</cp:coreProperties>
</file>