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E66799-8203-EA45-DFC2-F63A6A12B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7661847-FFD1-8A88-37A2-F1947A1BB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737F-D944-4F97-A0F8-B2A56DEAD3D9}" type="datetimeFigureOut">
              <a:rPr lang="el-GR" smtClean="0"/>
              <a:t>20/11/2025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7271EB1-71E4-883A-B484-C9AC9A75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30F8499-0FF7-B9CB-14D0-E1725639B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9497-0736-43C3-A6DD-5E5EE3DF5A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53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83B55E0-981B-2237-0E0E-ABB9B9F6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A1AF149-4310-5126-ADB7-DC45D1ABF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BAFE68B-4FFF-31E2-554E-B0E5A07C6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BA737F-D944-4F97-A0F8-B2A56DEAD3D9}" type="datetimeFigureOut">
              <a:rPr lang="el-GR" smtClean="0"/>
              <a:t>20/11/2025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3FCF70A-6BA6-8016-5B20-C45F0BFEE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B037A98-4D69-FB26-7D94-3EC6A3F6D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59497-0736-43C3-A6DD-5E5EE3DF5A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21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7A677088-899E-042A-A5BA-92C2DAB2D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Συνώνυμα-Αντώνυμα</a:t>
            </a:r>
            <a:r>
              <a:rPr lang="el-GR">
                <a:solidFill>
                  <a:srgbClr val="FFFFFF"/>
                </a:solidFill>
              </a:rPr>
              <a:t> </a:t>
            </a:r>
            <a:endParaRPr lang="el-GR" dirty="0">
              <a:solidFill>
                <a:srgbClr val="FFFFFF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8EC38BF-955E-1D5F-D827-9B4CEC17CB7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8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FC3D225C-3CBF-B479-DD94-244C586B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FF"/>
                </a:solidFill>
              </a:rPr>
              <a:t>Ας αρχίσουμε με το τι είναι τα συνώνυμα.</a:t>
            </a:r>
            <a:endParaRPr lang="el-GR" dirty="0">
              <a:solidFill>
                <a:srgbClr val="FFFFFF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8F0FD117-537B-4E67-1447-94A13E0B1FC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83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976A3537-3D56-7E13-7D06-F8366FBA6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1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Γιατί χρειαζόμαστε τα συνώνυμα</a:t>
            </a:r>
            <a:r>
              <a:rPr lang="el-GR" sz="4100">
                <a:solidFill>
                  <a:srgbClr val="FFFFFF"/>
                </a:solidFill>
              </a:rPr>
              <a:t>;</a:t>
            </a:r>
            <a:endParaRPr lang="el-GR" sz="4100" dirty="0">
              <a:solidFill>
                <a:srgbClr val="FFFFFF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9012112-3716-9C78-0AE2-0ADF6A36EB5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165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CE9B7F0D-E40C-8F7B-C88F-8C6B8D871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Ας παίξουμε μερικά παιχνίδια συνωνύμων.</a:t>
            </a:r>
            <a:endParaRPr lang="el-GR" sz="4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CABE1191-C128-0CDE-AF63-363F8440909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9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F672BD2D-90CF-8FB8-A5E9-4EADDE250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είναι τα αντώνυμα άραγε;</a:t>
            </a:r>
            <a:endParaRPr lang="el-GR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1D3C266F-0150-1405-55A6-A76EF20C6A6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17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E2E33BBC-2461-6565-C2FD-951797EC6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Γιατί χρειαζόμαστε τα αντώνυμα;</a:t>
            </a:r>
            <a:endParaRPr lang="el-GR" sz="3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FED7C02-2D9F-CD26-9895-5694AEAF248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1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B4F45416-B3DD-0EE9-9BDA-EFDA8D28B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Ας παίξουμε τώρα με τα αντώνυμα</a:t>
            </a:r>
            <a:r>
              <a:rPr lang="en-US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C2A27DD-F7FD-33D7-FDF2-E52140E396C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0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 hidden="1">
            <a:extLst>
              <a:ext uri="{FF2B5EF4-FFF2-40B4-BE49-F238E27FC236}">
                <a16:creationId xmlns:a16="http://schemas.microsoft.com/office/drawing/2014/main" id="{CE7633F3-5B65-D5E9-AB1B-95190D51E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FF"/>
                </a:solidFill>
              </a:rPr>
              <a:t>Τέλος μαθήματος!</a:t>
            </a:r>
            <a:endParaRPr lang="el-GR" dirty="0">
              <a:solidFill>
                <a:srgbClr val="FFFFFF"/>
              </a:solidFill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CE993F6-1539-5B7A-314B-5D44705C05F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265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Ευρεία οθόνη</PresentationFormat>
  <Paragraphs>8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Θέμα του Office</vt:lpstr>
      <vt:lpstr>Συνώνυμα-Αντώνυμα </vt:lpstr>
      <vt:lpstr>Ας αρχίσουμε με το τι είναι τα συνώνυμα.</vt:lpstr>
      <vt:lpstr>Γιατί χρειαζόμαστε τα συνώνυμα;</vt:lpstr>
      <vt:lpstr>Ας παίξουμε μερικά παιχνίδια συνωνύμων.</vt:lpstr>
      <vt:lpstr>Τι είναι τα αντώνυμα άραγε;</vt:lpstr>
      <vt:lpstr>Γιατί χρειαζόμαστε τα αντώνυμα;</vt:lpstr>
      <vt:lpstr>Ας παίξουμε τώρα με τα αντώνυμα.</vt:lpstr>
      <vt:lpstr>Τέλος μαθήματος!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KARAMPINI ANNA</dc:creator>
  <cp:lastModifiedBy>KARAMPINI ANNA</cp:lastModifiedBy>
  <cp:revision>1</cp:revision>
  <dcterms:created xsi:type="dcterms:W3CDTF">2025-11-20T13:14:45Z</dcterms:created>
  <dcterms:modified xsi:type="dcterms:W3CDTF">2025-11-20T13:14:45Z</dcterms:modified>
</cp:coreProperties>
</file>