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handoutMasterIdLst>
    <p:handoutMasterId r:id="rId27"/>
  </p:handoutMasterIdLst>
  <p:sldIdLst>
    <p:sldId id="320" r:id="rId5"/>
    <p:sldId id="301" r:id="rId6"/>
    <p:sldId id="303" r:id="rId7"/>
    <p:sldId id="340" r:id="rId8"/>
    <p:sldId id="325" r:id="rId9"/>
    <p:sldId id="308" r:id="rId10"/>
    <p:sldId id="326" r:id="rId11"/>
    <p:sldId id="304" r:id="rId12"/>
    <p:sldId id="337" r:id="rId13"/>
    <p:sldId id="324" r:id="rId14"/>
    <p:sldId id="336" r:id="rId15"/>
    <p:sldId id="331" r:id="rId16"/>
    <p:sldId id="327" r:id="rId17"/>
    <p:sldId id="338" r:id="rId18"/>
    <p:sldId id="328" r:id="rId19"/>
    <p:sldId id="329" r:id="rId20"/>
    <p:sldId id="334" r:id="rId21"/>
    <p:sldId id="339" r:id="rId22"/>
    <p:sldId id="330" r:id="rId23"/>
    <p:sldId id="335" r:id="rId24"/>
    <p:sldId id="31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A1BD55-57CD-466E-0725-B6CBA11E0D12}" name="Lauren Weldy (ALLEGIS GROUP SERVICES)" initials="LW" userId="S::v-lweldy@microsoft.com::07a2285c-a352-4b96-8658-ecc34365c15e" providerId="AD"/>
  <p188:author id="{05079B93-9652-6626-7181-414354FAD15D}" name="Sher Dionisio" initials="SD" userId="Sher Dionisio"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5274" autoAdjust="0"/>
  </p:normalViewPr>
  <p:slideViewPr>
    <p:cSldViewPr snapToGrid="0">
      <p:cViewPr varScale="1">
        <p:scale>
          <a:sx n="83" d="100"/>
          <a:sy n="83" d="100"/>
        </p:scale>
        <p:origin x="734" y="77"/>
      </p:cViewPr>
      <p:guideLst>
        <p:guide pos="3840"/>
        <p:guide orient="horz" pos="2160"/>
      </p:guideLst>
    </p:cSldViewPr>
  </p:slideViewPr>
  <p:outlineViewPr>
    <p:cViewPr>
      <p:scale>
        <a:sx n="33" d="100"/>
        <a:sy n="33" d="100"/>
      </p:scale>
      <p:origin x="0" y="6258"/>
    </p:cViewPr>
  </p:outlineViewPr>
  <p:notesTextViewPr>
    <p:cViewPr>
      <p:scale>
        <a:sx n="1" d="1"/>
        <a:sy n="1" d="1"/>
      </p:scale>
      <p:origin x="0" y="0"/>
    </p:cViewPr>
  </p:notesTextViewPr>
  <p:sorterViewPr>
    <p:cViewPr>
      <p:scale>
        <a:sx n="100" d="100"/>
        <a:sy n="100" d="100"/>
      </p:scale>
      <p:origin x="0" y="-58"/>
    </p:cViewPr>
  </p:sorterViewPr>
  <p:notesViewPr>
    <p:cSldViewPr snapToGrid="0">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6/20/2026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6/20/2026</a:t>
            </a:fld>
            <a:endParaRP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23.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Master" Target="../slideMasters/slideMaster1.xml"/><Relationship Id="rId6" Type="http://schemas.openxmlformats.org/officeDocument/2006/relationships/image" Target="../media/image27.svg"/><Relationship Id="rId5" Type="http://schemas.openxmlformats.org/officeDocument/2006/relationships/image" Target="../media/image6.svg"/><Relationship Id="rId4" Type="http://schemas.openxmlformats.org/officeDocument/2006/relationships/image" Target="../media/image26.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33.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32.svg"/><Relationship Id="rId4" Type="http://schemas.openxmlformats.org/officeDocument/2006/relationships/image" Target="../media/image31.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6.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1.xml"/><Relationship Id="rId6" Type="http://schemas.openxmlformats.org/officeDocument/2006/relationships/image" Target="../media/image1.svg"/><Relationship Id="rId5" Type="http://schemas.openxmlformats.org/officeDocument/2006/relationships/image" Target="../media/image6.svg"/><Relationship Id="rId4" Type="http://schemas.openxmlformats.org/officeDocument/2006/relationships/image" Target="../media/image1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8.sv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23.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50F7D96-EF52-191C-6070-DF4FBB43A667}"/>
              </a:ext>
            </a:extLst>
          </p:cNvPr>
          <p:cNvSpPr>
            <a:spLocks noGrp="1"/>
          </p:cNvSpPr>
          <p:nvPr>
            <p:ph type="ctrTitle"/>
          </p:nvPr>
        </p:nvSpPr>
        <p:spPr>
          <a:xfrm>
            <a:off x="1243012" y="551145"/>
            <a:ext cx="8421624" cy="4215384"/>
          </a:xfrm>
        </p:spPr>
        <p:txBody>
          <a:bodyPr tIns="91440" rIns="91440" bIns="0" anchor="b">
            <a:noAutofit/>
          </a:bodyPr>
          <a:lstStyle>
            <a:lvl1pPr algn="l">
              <a:lnSpc>
                <a:spcPct val="75000"/>
              </a:lnSpc>
              <a:defRPr sz="7200" b="1" i="0">
                <a:solidFill>
                  <a:schemeClr val="tx1"/>
                </a:solidFill>
                <a:latin typeface="+mj-lt"/>
                <a:cs typeface="Calibri" panose="020F0502020204030204" pitchFamily="34" charset="0"/>
              </a:defRPr>
            </a:lvl1pPr>
          </a:lstStyle>
          <a:p>
            <a:endParaRPr lang="en-US" dirty="0"/>
          </a:p>
        </p:txBody>
      </p:sp>
      <p:pic>
        <p:nvPicPr>
          <p:cNvPr id="14" name="Graphic 13">
            <a:extLst>
              <a:ext uri="{FF2B5EF4-FFF2-40B4-BE49-F238E27FC236}">
                <a16:creationId xmlns:a16="http://schemas.microsoft.com/office/drawing/2014/main" id="{4A913D94-05C3-4943-3A5A-68A54E9BFDA3}"/>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7834" r="18723" b="57209"/>
          <a:stretch/>
        </p:blipFill>
        <p:spPr>
          <a:xfrm rot="10800000">
            <a:off x="9587664" y="-1"/>
            <a:ext cx="2604336" cy="2443914"/>
          </a:xfrm>
          <a:prstGeom prst="rect">
            <a:avLst/>
          </a:prstGeom>
        </p:spPr>
      </p:pic>
      <p:pic>
        <p:nvPicPr>
          <p:cNvPr id="15" name="Graphic 14">
            <a:extLst>
              <a:ext uri="{FF2B5EF4-FFF2-40B4-BE49-F238E27FC236}">
                <a16:creationId xmlns:a16="http://schemas.microsoft.com/office/drawing/2014/main" id="{B8A215FC-A562-570C-4B81-BDACB410401F}"/>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15962" t="4804" r="2363" b="470"/>
          <a:stretch/>
        </p:blipFill>
        <p:spPr>
          <a:xfrm flipH="1">
            <a:off x="6829612" y="3962400"/>
            <a:ext cx="5362388" cy="2882900"/>
          </a:xfrm>
          <a:prstGeom prst="rect">
            <a:avLst/>
          </a:prstGeom>
        </p:spPr>
      </p:pic>
      <p:pic>
        <p:nvPicPr>
          <p:cNvPr id="32" name="Graphic 31">
            <a:extLst>
              <a:ext uri="{FF2B5EF4-FFF2-40B4-BE49-F238E27FC236}">
                <a16:creationId xmlns:a16="http://schemas.microsoft.com/office/drawing/2014/main" id="{6E4D6661-6121-F9D4-5417-DCF6F824FC65}"/>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56443" t="62500"/>
          <a:stretch/>
        </p:blipFill>
        <p:spPr>
          <a:xfrm>
            <a:off x="0" y="2971800"/>
            <a:ext cx="536575" cy="914400"/>
          </a:xfrm>
          <a:prstGeom prst="rect">
            <a:avLst/>
          </a:prstGeom>
        </p:spPr>
      </p:pic>
      <p:pic>
        <p:nvPicPr>
          <p:cNvPr id="33" name="Graphic 32">
            <a:extLst>
              <a:ext uri="{FF2B5EF4-FFF2-40B4-BE49-F238E27FC236}">
                <a16:creationId xmlns:a16="http://schemas.microsoft.com/office/drawing/2014/main" id="{C208DEAE-E889-7FE9-79F8-C2BD8D3E7CF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22183" t="-90" r="-5900" b="11491"/>
          <a:stretch/>
        </p:blipFill>
        <p:spPr>
          <a:xfrm>
            <a:off x="-1" y="5780936"/>
            <a:ext cx="1614864" cy="1077064"/>
          </a:xfrm>
          <a:prstGeom prst="rect">
            <a:avLst/>
          </a:prstGeom>
        </p:spPr>
      </p:pic>
      <p:pic>
        <p:nvPicPr>
          <p:cNvPr id="34" name="Graphic 33">
            <a:extLst>
              <a:ext uri="{FF2B5EF4-FFF2-40B4-BE49-F238E27FC236}">
                <a16:creationId xmlns:a16="http://schemas.microsoft.com/office/drawing/2014/main" id="{284BD9EE-E876-31F4-1F8B-4054CE0AEF5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t="12075" r="-434" b="36144"/>
          <a:stretch/>
        </p:blipFill>
        <p:spPr>
          <a:xfrm rot="10800000">
            <a:off x="1919703" y="0"/>
            <a:ext cx="5842526" cy="800100"/>
          </a:xfrm>
          <a:prstGeom prst="rect">
            <a:avLst/>
          </a:prstGeom>
        </p:spPr>
      </p:pic>
      <p:pic>
        <p:nvPicPr>
          <p:cNvPr id="38" name="Graphic 37">
            <a:extLst>
              <a:ext uri="{FF2B5EF4-FFF2-40B4-BE49-F238E27FC236}">
                <a16:creationId xmlns:a16="http://schemas.microsoft.com/office/drawing/2014/main" id="{80FC0E45-129F-2666-ADC5-CA528CAC159B}"/>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spTree>
    <p:extLst>
      <p:ext uri="{BB962C8B-B14F-4D97-AF65-F5344CB8AC3E}">
        <p14:creationId xmlns:p14="http://schemas.microsoft.com/office/powerpoint/2010/main" val="301431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able + Content">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43012" y="771526"/>
            <a:ext cx="9691688" cy="914399"/>
          </a:xfrm>
        </p:spPr>
        <p:txBody>
          <a:bodyPr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endParaRPr lang="en-US" dirty="0"/>
          </a:p>
        </p:txBody>
      </p:sp>
      <p:sp>
        <p:nvSpPr>
          <p:cNvPr id="39" name="Footer Placeholder 4">
            <a:extLst>
              <a:ext uri="{FF2B5EF4-FFF2-40B4-BE49-F238E27FC236}">
                <a16:creationId xmlns:a16="http://schemas.microsoft.com/office/drawing/2014/main" id="{D6F79AC3-76A1-330A-69C1-6F49A44894D8}"/>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r>
              <a:rPr lang="en-US" dirty="0"/>
              <a:t>ADD A FOOTER</a:t>
            </a:r>
          </a:p>
        </p:txBody>
      </p:sp>
      <p:sp>
        <p:nvSpPr>
          <p:cNvPr id="4" name="Content Placeholder 4">
            <a:extLst>
              <a:ext uri="{FF2B5EF4-FFF2-40B4-BE49-F238E27FC236}">
                <a16:creationId xmlns:a16="http://schemas.microsoft.com/office/drawing/2014/main" id="{52576074-8A5F-7308-EC7D-96E98F2E3C90}"/>
              </a:ext>
            </a:extLst>
          </p:cNvPr>
          <p:cNvSpPr>
            <a:spLocks noGrp="1"/>
          </p:cNvSpPr>
          <p:nvPr>
            <p:ph sz="quarter" idx="12"/>
          </p:nvPr>
        </p:nvSpPr>
        <p:spPr>
          <a:xfrm>
            <a:off x="1243011" y="1943100"/>
            <a:ext cx="9354312" cy="3968496"/>
          </a:xfrm>
        </p:spPr>
        <p:txBody>
          <a:bodyPr>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Graphic 2">
            <a:extLst>
              <a:ext uri="{FF2B5EF4-FFF2-40B4-BE49-F238E27FC236}">
                <a16:creationId xmlns:a16="http://schemas.microsoft.com/office/drawing/2014/main" id="{1219BAE7-061D-1C2C-8FE8-F52FE9801B13}"/>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7" t="1737" r="20884" b="10416"/>
          <a:stretch/>
        </p:blipFill>
        <p:spPr>
          <a:xfrm rot="5400000">
            <a:off x="-266651" y="5472169"/>
            <a:ext cx="1628776" cy="1142892"/>
          </a:xfrm>
          <a:prstGeom prst="rect">
            <a:avLst/>
          </a:prstGeom>
        </p:spPr>
      </p:pic>
      <p:pic>
        <p:nvPicPr>
          <p:cNvPr id="8" name="Graphic 7">
            <a:extLst>
              <a:ext uri="{FF2B5EF4-FFF2-40B4-BE49-F238E27FC236}">
                <a16:creationId xmlns:a16="http://schemas.microsoft.com/office/drawing/2014/main" id="{91756DF4-EAAF-D894-A06D-881BB4F1FE15}"/>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26626" r="31329"/>
          <a:stretch/>
        </p:blipFill>
        <p:spPr>
          <a:xfrm>
            <a:off x="9360171" y="0"/>
            <a:ext cx="2831830" cy="803719"/>
          </a:xfrm>
          <a:prstGeom prst="rect">
            <a:avLst/>
          </a:prstGeom>
        </p:spPr>
      </p:pic>
      <p:pic>
        <p:nvPicPr>
          <p:cNvPr id="20" name="Graphic 19">
            <a:extLst>
              <a:ext uri="{FF2B5EF4-FFF2-40B4-BE49-F238E27FC236}">
                <a16:creationId xmlns:a16="http://schemas.microsoft.com/office/drawing/2014/main" id="{43E13A01-E9E2-1B24-006D-FC7933FFAB49}"/>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56443" t="62500"/>
          <a:stretch/>
        </p:blipFill>
        <p:spPr>
          <a:xfrm rot="5400000">
            <a:off x="344361" y="-188913"/>
            <a:ext cx="536575" cy="914400"/>
          </a:xfrm>
          <a:prstGeom prst="rect">
            <a:avLst/>
          </a:prstGeom>
        </p:spPr>
      </p:pic>
      <p:pic>
        <p:nvPicPr>
          <p:cNvPr id="36" name="Graphic 35">
            <a:extLst>
              <a:ext uri="{FF2B5EF4-FFF2-40B4-BE49-F238E27FC236}">
                <a16:creationId xmlns:a16="http://schemas.microsoft.com/office/drawing/2014/main" id="{781D330E-7CAC-3E1B-56FB-58D6F39003F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356940" y="3305998"/>
            <a:ext cx="425520" cy="246004"/>
          </a:xfrm>
          <a:prstGeom prst="rect">
            <a:avLst/>
          </a:prstGeom>
        </p:spPr>
      </p:pic>
      <p:cxnSp>
        <p:nvCxnSpPr>
          <p:cNvPr id="37" name="Straight Connector 36">
            <a:extLst>
              <a:ext uri="{FF2B5EF4-FFF2-40B4-BE49-F238E27FC236}">
                <a16:creationId xmlns:a16="http://schemas.microsoft.com/office/drawing/2014/main" id="{D2679891-41CC-3417-4CF6-135A18671481}"/>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91D90A8-8A48-8962-E406-C96FD90CB835}"/>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3">
            <a:extLst>
              <a:ext uri="{FF2B5EF4-FFF2-40B4-BE49-F238E27FC236}">
                <a16:creationId xmlns:a16="http://schemas.microsoft.com/office/drawing/2014/main" id="{323A68D2-2F41-6DEA-B556-009D1C010A12}"/>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r>
              <a:rPr lang="en-US" dirty="0"/>
              <a:t>7/31/20XX</a:t>
            </a:r>
          </a:p>
        </p:txBody>
      </p:sp>
      <p:sp>
        <p:nvSpPr>
          <p:cNvPr id="41" name="Slide Number Placeholder 5">
            <a:extLst>
              <a:ext uri="{FF2B5EF4-FFF2-40B4-BE49-F238E27FC236}">
                <a16:creationId xmlns:a16="http://schemas.microsoft.com/office/drawing/2014/main" id="{20B2DBBC-C217-F056-5EE3-093A94676B6A}"/>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139017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 Subtitle + Picture">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6E4D6661-6121-F9D4-5417-DCF6F824FC65}"/>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56443" t="62500"/>
          <a:stretch/>
        </p:blipFill>
        <p:spPr>
          <a:xfrm>
            <a:off x="0" y="2971800"/>
            <a:ext cx="536575" cy="914400"/>
          </a:xfrm>
          <a:prstGeom prst="rect">
            <a:avLst/>
          </a:prstGeom>
        </p:spPr>
      </p:pic>
      <p:pic>
        <p:nvPicPr>
          <p:cNvPr id="33" name="Graphic 32">
            <a:extLst>
              <a:ext uri="{FF2B5EF4-FFF2-40B4-BE49-F238E27FC236}">
                <a16:creationId xmlns:a16="http://schemas.microsoft.com/office/drawing/2014/main" id="{C208DEAE-E889-7FE9-79F8-C2BD8D3E7CFD}"/>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183" t="-90" r="-5900" b="11491"/>
          <a:stretch/>
        </p:blipFill>
        <p:spPr>
          <a:xfrm>
            <a:off x="-1" y="5780936"/>
            <a:ext cx="1614864" cy="1077064"/>
          </a:xfrm>
          <a:prstGeom prst="rect">
            <a:avLst/>
          </a:prstGeom>
        </p:spPr>
      </p:pic>
      <p:sp>
        <p:nvSpPr>
          <p:cNvPr id="2" name="Title 1"/>
          <p:cNvSpPr>
            <a:spLocks noGrp="1"/>
          </p:cNvSpPr>
          <p:nvPr>
            <p:ph type="ctrTitle"/>
          </p:nvPr>
        </p:nvSpPr>
        <p:spPr>
          <a:xfrm>
            <a:off x="1243011" y="601249"/>
            <a:ext cx="9466741" cy="3812838"/>
          </a:xfrm>
        </p:spPr>
        <p:txBody>
          <a:bodyPr tIns="91440" rIns="0" bIns="0" anchor="b">
            <a:noAutofit/>
          </a:bodyPr>
          <a:lstStyle>
            <a:lvl1pPr algn="l">
              <a:lnSpc>
                <a:spcPct val="75000"/>
              </a:lnSpc>
              <a:defRPr sz="7200" b="1" i="0">
                <a:solidFill>
                  <a:schemeClr val="tx1"/>
                </a:solidFill>
                <a:latin typeface="+mj-lt"/>
                <a:cs typeface="Calibri" panose="020F0502020204030204" pitchFamily="34" charset="0"/>
              </a:defRPr>
            </a:lvl1pPr>
          </a:lstStyle>
          <a:p>
            <a:endParaRPr lang="en-US" dirty="0"/>
          </a:p>
        </p:txBody>
      </p:sp>
      <p:sp>
        <p:nvSpPr>
          <p:cNvPr id="3" name="Subtitle 2"/>
          <p:cNvSpPr>
            <a:spLocks noGrp="1"/>
          </p:cNvSpPr>
          <p:nvPr>
            <p:ph type="subTitle" idx="1"/>
          </p:nvPr>
        </p:nvSpPr>
        <p:spPr>
          <a:xfrm>
            <a:off x="1243012" y="4418764"/>
            <a:ext cx="4852988" cy="1453397"/>
          </a:xfrm>
        </p:spPr>
        <p:txBody>
          <a:bodyPr tIns="91440" bIns="0" anchor="b">
            <a:noAutofit/>
          </a:bodyPr>
          <a:lstStyle>
            <a:lvl1pPr marL="0" indent="0" algn="l">
              <a:lnSpc>
                <a:spcPct val="75000"/>
              </a:lnSpc>
              <a:spcBef>
                <a:spcPts val="0"/>
              </a:spcBef>
              <a:buNone/>
              <a:defRPr sz="3200" b="1" i="0" cap="none" baseline="0">
                <a:solidFill>
                  <a:schemeClr val="tx1"/>
                </a:solidFill>
                <a:latin typeface="+mn-lt"/>
                <a:cs typeface="Calibri" panose="020F050202020403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endParaRPr lang="en-US" dirty="0"/>
          </a:p>
        </p:txBody>
      </p:sp>
      <p:pic>
        <p:nvPicPr>
          <p:cNvPr id="34" name="Graphic 33">
            <a:extLst>
              <a:ext uri="{FF2B5EF4-FFF2-40B4-BE49-F238E27FC236}">
                <a16:creationId xmlns:a16="http://schemas.microsoft.com/office/drawing/2014/main" id="{284BD9EE-E876-31F4-1F8B-4054CE0AEF50}"/>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12075" r="-434" b="36144"/>
          <a:stretch/>
        </p:blipFill>
        <p:spPr>
          <a:xfrm rot="10800000">
            <a:off x="6349474" y="0"/>
            <a:ext cx="5842526" cy="800100"/>
          </a:xfrm>
          <a:prstGeom prst="rect">
            <a:avLst/>
          </a:prstGeom>
        </p:spPr>
      </p:pic>
      <p:pic>
        <p:nvPicPr>
          <p:cNvPr id="38" name="Graphic 37">
            <a:extLst>
              <a:ext uri="{FF2B5EF4-FFF2-40B4-BE49-F238E27FC236}">
                <a16:creationId xmlns:a16="http://schemas.microsoft.com/office/drawing/2014/main" id="{80FC0E45-129F-2666-ADC5-CA528CAC159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356940" y="3305998"/>
            <a:ext cx="425520" cy="246004"/>
          </a:xfrm>
          <a:prstGeom prst="rect">
            <a:avLst/>
          </a:prstGeom>
        </p:spPr>
      </p:pic>
      <p:pic>
        <p:nvPicPr>
          <p:cNvPr id="10" name="Picture Placeholder 9">
            <a:extLst>
              <a:ext uri="{FF2B5EF4-FFF2-40B4-BE49-F238E27FC236}">
                <a16:creationId xmlns:a16="http://schemas.microsoft.com/office/drawing/2014/main" id="{E9B8797B-5A64-AA88-89DF-4E8F1CDE8454}"/>
              </a:ext>
            </a:extLst>
          </p:cNvPr>
          <p:cNvPicPr>
            <a:picLocks noChangeAspect="1"/>
          </p:cNvPicPr>
          <p:nvPr userDrawn="1"/>
        </p:nvPicPr>
        <p:blipFill>
          <a:blip>
            <a:extLst>
              <a:ext uri="{96DAC541-7B7A-43D3-8B79-37D633B846F1}">
                <asvg:svgBlip xmlns:asvg="http://schemas.microsoft.com/office/drawing/2016/SVG/main" r:embed="rId6"/>
              </a:ext>
            </a:extLst>
          </a:blip>
          <a:srcRect t="330" b="330"/>
          <a:stretch/>
        </p:blipFill>
        <p:spPr>
          <a:xfrm>
            <a:off x="7445375" y="4414838"/>
            <a:ext cx="4152900" cy="2268537"/>
          </a:xfrm>
          <a:prstGeom prst="rect">
            <a:avLst/>
          </a:prstGeom>
        </p:spPr>
      </p:pic>
    </p:spTree>
    <p:extLst>
      <p:ext uri="{BB962C8B-B14F-4D97-AF65-F5344CB8AC3E}">
        <p14:creationId xmlns:p14="http://schemas.microsoft.com/office/powerpoint/2010/main" val="1389070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wo Content 3">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43012" y="771526"/>
            <a:ext cx="9705976" cy="914399"/>
          </a:xfrm>
        </p:spPr>
        <p:txBody>
          <a:bodyPr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endParaRPr lang="en-US" dirty="0"/>
          </a:p>
        </p:txBody>
      </p:sp>
      <p:sp>
        <p:nvSpPr>
          <p:cNvPr id="34" name="Footer Placeholder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r>
              <a:rPr lang="en-US" dirty="0"/>
              <a:t>ADD A FOOTER</a:t>
            </a:r>
          </a:p>
        </p:txBody>
      </p:sp>
      <p:sp>
        <p:nvSpPr>
          <p:cNvPr id="7" name="Content Placeholder 4">
            <a:extLst>
              <a:ext uri="{FF2B5EF4-FFF2-40B4-BE49-F238E27FC236}">
                <a16:creationId xmlns:a16="http://schemas.microsoft.com/office/drawing/2014/main" id="{04D03EA9-B8EA-C820-7047-334786CA5253}"/>
              </a:ext>
            </a:extLst>
          </p:cNvPr>
          <p:cNvSpPr>
            <a:spLocks noGrp="1"/>
          </p:cNvSpPr>
          <p:nvPr>
            <p:ph sz="quarter" idx="12"/>
          </p:nvPr>
        </p:nvSpPr>
        <p:spPr>
          <a:xfrm>
            <a:off x="1243012" y="1943100"/>
            <a:ext cx="5789152" cy="4137025"/>
          </a:xfrm>
        </p:spPr>
        <p:txBody>
          <a:bodyPr>
            <a:normAutofit/>
          </a:bodyPr>
          <a:lstStyle>
            <a:lvl1pPr marL="285750" indent="-285750">
              <a:spcBef>
                <a:spcPts val="0"/>
              </a:spcBef>
              <a:spcAft>
                <a:spcPts val="1800"/>
              </a:spcAft>
              <a:buFont typeface="Arial" panose="020B0604020202020204" pitchFamily="34" charset="0"/>
              <a:buChar char="•"/>
              <a:defRPr sz="1600" b="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5">
            <a:extLst>
              <a:ext uri="{FF2B5EF4-FFF2-40B4-BE49-F238E27FC236}">
                <a16:creationId xmlns:a16="http://schemas.microsoft.com/office/drawing/2014/main" id="{7579BEE5-3FD9-4DF0-230C-7FA6CCD9294D}"/>
              </a:ext>
            </a:extLst>
          </p:cNvPr>
          <p:cNvSpPr>
            <a:spLocks noGrp="1"/>
          </p:cNvSpPr>
          <p:nvPr>
            <p:ph sz="quarter" idx="11"/>
          </p:nvPr>
        </p:nvSpPr>
        <p:spPr>
          <a:xfrm>
            <a:off x="7413177" y="1944861"/>
            <a:ext cx="3535812" cy="4142232"/>
          </a:xfrm>
        </p:spPr>
        <p:txBody>
          <a:bodyPr>
            <a:normAutofit/>
          </a:bodyPr>
          <a:lstStyle>
            <a:lvl1pPr>
              <a:spcBef>
                <a:spcPts val="0"/>
              </a:spcBef>
              <a:spcAft>
                <a:spcPts val="1800"/>
              </a:spcAft>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6" name="Graphic 25">
            <a:extLst>
              <a:ext uri="{FF2B5EF4-FFF2-40B4-BE49-F238E27FC236}">
                <a16:creationId xmlns:a16="http://schemas.microsoft.com/office/drawing/2014/main" id="{A78B16A4-6958-21E7-DB6F-9EB302D2DA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56443" t="62500"/>
          <a:stretch/>
        </p:blipFill>
        <p:spPr>
          <a:xfrm rot="5400000">
            <a:off x="344361" y="-188913"/>
            <a:ext cx="536575" cy="914400"/>
          </a:xfrm>
          <a:prstGeom prst="rect">
            <a:avLst/>
          </a:prstGeom>
        </p:spPr>
      </p:pic>
      <p:pic>
        <p:nvPicPr>
          <p:cNvPr id="4" name="Graphic 3">
            <a:extLst>
              <a:ext uri="{FF2B5EF4-FFF2-40B4-BE49-F238E27FC236}">
                <a16:creationId xmlns:a16="http://schemas.microsoft.com/office/drawing/2014/main" id="{07BF3E18-F4C7-7171-85A1-A1417BBB273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2937" r="-90" b="34030"/>
          <a:stretch/>
        </p:blipFill>
        <p:spPr>
          <a:xfrm flipH="1">
            <a:off x="1510506" y="6167556"/>
            <a:ext cx="4127500" cy="690444"/>
          </a:xfrm>
          <a:prstGeom prst="rect">
            <a:avLst/>
          </a:prstGeom>
        </p:spPr>
      </p:pic>
      <p:pic>
        <p:nvPicPr>
          <p:cNvPr id="31" name="Graphic 30">
            <a:extLst>
              <a:ext uri="{FF2B5EF4-FFF2-40B4-BE49-F238E27FC236}">
                <a16:creationId xmlns:a16="http://schemas.microsoft.com/office/drawing/2014/main" id="{885A8744-AECE-0116-FEDA-A44BAC6062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356940" y="3305998"/>
            <a:ext cx="425520" cy="246004"/>
          </a:xfrm>
          <a:prstGeom prst="rect">
            <a:avLst/>
          </a:prstGeom>
        </p:spPr>
      </p:pic>
      <p:cxnSp>
        <p:nvCxnSpPr>
          <p:cNvPr id="32" name="Straight Connector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Date Placeholder 3">
            <a:extLst>
              <a:ext uri="{FF2B5EF4-FFF2-40B4-BE49-F238E27FC236}">
                <a16:creationId xmlns:a16="http://schemas.microsoft.com/office/drawing/2014/main" id="{95BBB73D-2883-37F4-8E10-8E95FB6E0205}"/>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r>
              <a:rPr lang="en-US" dirty="0"/>
              <a:t>7/31/20XX</a:t>
            </a:r>
          </a:p>
        </p:txBody>
      </p:sp>
      <p:sp>
        <p:nvSpPr>
          <p:cNvPr id="36" name="Slide Number Placeholder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237805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Content 2">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C58CF9A0-3FB8-D25D-7C0E-70C4447FCCD3}"/>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7834" r="18723" b="57209"/>
          <a:stretch/>
        </p:blipFill>
        <p:spPr>
          <a:xfrm rot="10800000">
            <a:off x="9587664" y="0"/>
            <a:ext cx="2604336" cy="2443914"/>
          </a:xfrm>
          <a:prstGeom prst="rect">
            <a:avLst/>
          </a:prstGeom>
        </p:spPr>
      </p:pic>
      <p:pic>
        <p:nvPicPr>
          <p:cNvPr id="32" name="Graphic 31">
            <a:extLst>
              <a:ext uri="{FF2B5EF4-FFF2-40B4-BE49-F238E27FC236}">
                <a16:creationId xmlns:a16="http://schemas.microsoft.com/office/drawing/2014/main" id="{6E4D6661-6121-F9D4-5417-DCF6F824FC65}"/>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56443" t="62500"/>
          <a:stretch/>
        </p:blipFill>
        <p:spPr>
          <a:xfrm>
            <a:off x="0" y="2971800"/>
            <a:ext cx="536575" cy="914400"/>
          </a:xfrm>
          <a:prstGeom prst="rect">
            <a:avLst/>
          </a:prstGeom>
        </p:spPr>
      </p:pic>
      <p:pic>
        <p:nvPicPr>
          <p:cNvPr id="33" name="Graphic 32">
            <a:extLst>
              <a:ext uri="{FF2B5EF4-FFF2-40B4-BE49-F238E27FC236}">
                <a16:creationId xmlns:a16="http://schemas.microsoft.com/office/drawing/2014/main" id="{C208DEAE-E889-7FE9-79F8-C2BD8D3E7CF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22183" t="-90" r="-5900" b="11491"/>
          <a:stretch/>
        </p:blipFill>
        <p:spPr>
          <a:xfrm>
            <a:off x="-1" y="5780936"/>
            <a:ext cx="1614864" cy="1077064"/>
          </a:xfrm>
          <a:prstGeom prst="rect">
            <a:avLst/>
          </a:prstGeom>
        </p:spPr>
      </p:pic>
      <p:pic>
        <p:nvPicPr>
          <p:cNvPr id="34" name="Graphic 33">
            <a:extLst>
              <a:ext uri="{FF2B5EF4-FFF2-40B4-BE49-F238E27FC236}">
                <a16:creationId xmlns:a16="http://schemas.microsoft.com/office/drawing/2014/main" id="{284BD9EE-E876-31F4-1F8B-4054CE0AEF50}"/>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2075" r="-434" b="36144"/>
          <a:stretch/>
        </p:blipFill>
        <p:spPr>
          <a:xfrm rot="10800000">
            <a:off x="253474" y="0"/>
            <a:ext cx="5842526" cy="800100"/>
          </a:xfrm>
          <a:prstGeom prst="rect">
            <a:avLst/>
          </a:prstGeom>
        </p:spPr>
      </p:pic>
      <p:pic>
        <p:nvPicPr>
          <p:cNvPr id="38" name="Graphic 37">
            <a:extLst>
              <a:ext uri="{FF2B5EF4-FFF2-40B4-BE49-F238E27FC236}">
                <a16:creationId xmlns:a16="http://schemas.microsoft.com/office/drawing/2014/main" id="{80FC0E45-129F-2666-ADC5-CA528CAC159B}"/>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356940" y="3305998"/>
            <a:ext cx="425520" cy="246004"/>
          </a:xfrm>
          <a:prstGeom prst="rect">
            <a:avLst/>
          </a:prstGeom>
        </p:spPr>
      </p:pic>
      <p:pic>
        <p:nvPicPr>
          <p:cNvPr id="5" name="Graphic 4">
            <a:extLst>
              <a:ext uri="{FF2B5EF4-FFF2-40B4-BE49-F238E27FC236}">
                <a16:creationId xmlns:a16="http://schemas.microsoft.com/office/drawing/2014/main" id="{A9B0190A-8AD6-55FA-9511-16EF09FB2A4A}"/>
              </a:ext>
            </a:extLst>
          </p:cNvPr>
          <p:cNvPicPr>
            <a:picLocks noChangeAspect="1"/>
          </p:cNvPicPr>
          <p:nvPr userDrawn="1"/>
        </p:nvPicPr>
        <p:blipFill rotWithShape="1">
          <a:blip>
            <a:extLst>
              <a:ext uri="{96DAC541-7B7A-43D3-8B79-37D633B846F1}">
                <asvg:svgBlip xmlns:asvg="http://schemas.microsoft.com/office/drawing/2016/SVG/main" r:embed="rId7"/>
              </a:ext>
            </a:extLst>
          </a:blip>
          <a:srcRect l="904" r="644"/>
          <a:stretch/>
        </p:blipFill>
        <p:spPr>
          <a:xfrm>
            <a:off x="7465261" y="4429764"/>
            <a:ext cx="4104439" cy="2258176"/>
          </a:xfrm>
          <a:prstGeom prst="rect">
            <a:avLst/>
          </a:prstGeom>
        </p:spPr>
      </p:pic>
      <p:sp>
        <p:nvSpPr>
          <p:cNvPr id="2" name="Title 1"/>
          <p:cNvSpPr>
            <a:spLocks noGrp="1"/>
          </p:cNvSpPr>
          <p:nvPr>
            <p:ph type="ctrTitle"/>
          </p:nvPr>
        </p:nvSpPr>
        <p:spPr>
          <a:xfrm>
            <a:off x="1243012" y="563671"/>
            <a:ext cx="9729786" cy="3850416"/>
          </a:xfrm>
        </p:spPr>
        <p:txBody>
          <a:bodyPr tIns="91440" rIns="91440" bIns="0" anchor="b">
            <a:normAutofit/>
          </a:bodyPr>
          <a:lstStyle>
            <a:lvl1pPr algn="l">
              <a:lnSpc>
                <a:spcPct val="75000"/>
              </a:lnSpc>
              <a:defRPr sz="8000" b="1" i="0">
                <a:solidFill>
                  <a:schemeClr val="tx1"/>
                </a:solidFill>
                <a:latin typeface="+mj-lt"/>
                <a:cs typeface="Calibri" panose="020F0502020204030204" pitchFamily="34" charset="0"/>
              </a:defRPr>
            </a:lvl1pPr>
          </a:lstStyle>
          <a:p>
            <a:endParaRPr lang="en-US" dirty="0"/>
          </a:p>
        </p:txBody>
      </p:sp>
      <p:sp>
        <p:nvSpPr>
          <p:cNvPr id="3" name="Subtitle 2"/>
          <p:cNvSpPr>
            <a:spLocks noGrp="1"/>
          </p:cNvSpPr>
          <p:nvPr>
            <p:ph type="subTitle" idx="1"/>
          </p:nvPr>
        </p:nvSpPr>
        <p:spPr>
          <a:xfrm>
            <a:off x="1243012" y="4418764"/>
            <a:ext cx="4852988" cy="1453397"/>
          </a:xfrm>
        </p:spPr>
        <p:txBody>
          <a:bodyPr tIns="91440" bIns="0" anchor="b">
            <a:noAutofit/>
          </a:bodyPr>
          <a:lstStyle>
            <a:lvl1pPr marL="0" indent="0" algn="l">
              <a:lnSpc>
                <a:spcPct val="100000"/>
              </a:lnSpc>
              <a:spcBef>
                <a:spcPts val="0"/>
              </a:spcBef>
              <a:buNone/>
              <a:defRPr sz="2400" b="1" i="0" cap="none" baseline="0">
                <a:solidFill>
                  <a:schemeClr val="tx1"/>
                </a:solidFill>
                <a:latin typeface="+mn-lt"/>
                <a:cs typeface="Calibri" panose="020F050202020403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endParaRPr lang="en-US" dirty="0"/>
          </a:p>
        </p:txBody>
      </p:sp>
    </p:spTree>
    <p:extLst>
      <p:ext uri="{BB962C8B-B14F-4D97-AF65-F5344CB8AC3E}">
        <p14:creationId xmlns:p14="http://schemas.microsoft.com/office/powerpoint/2010/main" val="420796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43012" y="771526"/>
            <a:ext cx="5426075" cy="914399"/>
          </a:xfrm>
        </p:spPr>
        <p:txBody>
          <a:bodyPr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endParaRPr lang="en-US" dirty="0"/>
          </a:p>
        </p:txBody>
      </p:sp>
      <p:sp>
        <p:nvSpPr>
          <p:cNvPr id="17" name="Footer Placeholder 4">
            <a:extLst>
              <a:ext uri="{FF2B5EF4-FFF2-40B4-BE49-F238E27FC236}">
                <a16:creationId xmlns:a16="http://schemas.microsoft.com/office/drawing/2014/main" id="{75B65357-D1FE-FECA-535B-1A25B61190F8}"/>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r>
              <a:rPr lang="en-US" dirty="0"/>
              <a:t>ADD A FOOTER</a:t>
            </a:r>
          </a:p>
        </p:txBody>
      </p:sp>
      <p:sp>
        <p:nvSpPr>
          <p:cNvPr id="6" name="Content Placeholder 4">
            <a:extLst>
              <a:ext uri="{FF2B5EF4-FFF2-40B4-BE49-F238E27FC236}">
                <a16:creationId xmlns:a16="http://schemas.microsoft.com/office/drawing/2014/main" id="{A8A331BA-4F9C-891F-3D66-F5C7411B918C}"/>
              </a:ext>
            </a:extLst>
          </p:cNvPr>
          <p:cNvSpPr>
            <a:spLocks noGrp="1"/>
          </p:cNvSpPr>
          <p:nvPr>
            <p:ph sz="quarter" idx="10"/>
          </p:nvPr>
        </p:nvSpPr>
        <p:spPr>
          <a:xfrm>
            <a:off x="1243013" y="2713383"/>
            <a:ext cx="5426075" cy="3368330"/>
          </a:xfrm>
        </p:spPr>
        <p:txBody>
          <a:bodyPr>
            <a:normAutofit/>
          </a:bodyPr>
          <a:lstStyle>
            <a:lvl1pPr marL="45720" indent="0">
              <a:spcBef>
                <a:spcPts val="1200"/>
              </a:spcBef>
              <a:buNone/>
              <a:defRPr sz="2800" b="1"/>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6" name="Graphic 15">
            <a:extLst>
              <a:ext uri="{FF2B5EF4-FFF2-40B4-BE49-F238E27FC236}">
                <a16:creationId xmlns:a16="http://schemas.microsoft.com/office/drawing/2014/main" id="{54A42A5C-350F-AE48-D0B0-BADB938CD68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2937" r="24894" b="34030"/>
          <a:stretch/>
        </p:blipFill>
        <p:spPr>
          <a:xfrm rot="5400000">
            <a:off x="-1203386" y="4964173"/>
            <a:ext cx="3097213" cy="690444"/>
          </a:xfrm>
          <a:prstGeom prst="rect">
            <a:avLst/>
          </a:prstGeom>
        </p:spPr>
      </p:pic>
      <p:pic>
        <p:nvPicPr>
          <p:cNvPr id="26" name="Graphic 25">
            <a:extLst>
              <a:ext uri="{FF2B5EF4-FFF2-40B4-BE49-F238E27FC236}">
                <a16:creationId xmlns:a16="http://schemas.microsoft.com/office/drawing/2014/main" id="{A78B16A4-6958-21E7-DB6F-9EB302D2DAC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pic>
        <p:nvPicPr>
          <p:cNvPr id="41" name="Graphic 40">
            <a:extLst>
              <a:ext uri="{FF2B5EF4-FFF2-40B4-BE49-F238E27FC236}">
                <a16:creationId xmlns:a16="http://schemas.microsoft.com/office/drawing/2014/main" id="{F2761603-166B-5BAC-2CE7-DC4B59BFA9B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356940" y="3305998"/>
            <a:ext cx="425520" cy="246004"/>
          </a:xfrm>
          <a:prstGeom prst="rect">
            <a:avLst/>
          </a:prstGeom>
        </p:spPr>
      </p:pic>
      <p:cxnSp>
        <p:nvCxnSpPr>
          <p:cNvPr id="42" name="Straight Connector 41">
            <a:extLst>
              <a:ext uri="{FF2B5EF4-FFF2-40B4-BE49-F238E27FC236}">
                <a16:creationId xmlns:a16="http://schemas.microsoft.com/office/drawing/2014/main" id="{29717AF7-E5A1-E433-89C4-DF7F5FC66958}"/>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96FE939-BBF8-FA85-BB1D-B7223365D9B2}"/>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Placeholder 11">
            <a:extLst>
              <a:ext uri="{FF2B5EF4-FFF2-40B4-BE49-F238E27FC236}">
                <a16:creationId xmlns:a16="http://schemas.microsoft.com/office/drawing/2014/main" id="{325B5DAA-F347-B710-E29A-24387F20B24A}"/>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4089" r="3872"/>
          <a:stretch/>
        </p:blipFill>
        <p:spPr>
          <a:xfrm flipH="1">
            <a:off x="7048501" y="0"/>
            <a:ext cx="4010336" cy="6858000"/>
          </a:xfrm>
          <a:prstGeom prst="rect">
            <a:avLst/>
          </a:prstGeom>
        </p:spPr>
      </p:pic>
      <p:sp>
        <p:nvSpPr>
          <p:cNvPr id="7" name="Date Placeholder 3">
            <a:extLst>
              <a:ext uri="{FF2B5EF4-FFF2-40B4-BE49-F238E27FC236}">
                <a16:creationId xmlns:a16="http://schemas.microsoft.com/office/drawing/2014/main" id="{E69B3571-DF8D-D7FC-5473-FD66B95C72FD}"/>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r>
              <a:rPr lang="en-US" dirty="0"/>
              <a:t>7/31/20XX</a:t>
            </a:r>
          </a:p>
        </p:txBody>
      </p:sp>
      <p:sp>
        <p:nvSpPr>
          <p:cNvPr id="46" name="Slide Number Placeholder 5">
            <a:extLst>
              <a:ext uri="{FF2B5EF4-FFF2-40B4-BE49-F238E27FC236}">
                <a16:creationId xmlns:a16="http://schemas.microsoft.com/office/drawing/2014/main" id="{B1C98A15-472C-335C-3F9C-8DB73CF9587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246046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guide id="5" orient="horz" pos="4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Picture">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6E4D6661-6121-F9D4-5417-DCF6F824FC65}"/>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56443" t="62500"/>
          <a:stretch/>
        </p:blipFill>
        <p:spPr>
          <a:xfrm>
            <a:off x="0" y="2971800"/>
            <a:ext cx="536575" cy="914400"/>
          </a:xfrm>
          <a:prstGeom prst="rect">
            <a:avLst/>
          </a:prstGeom>
        </p:spPr>
      </p:pic>
      <p:pic>
        <p:nvPicPr>
          <p:cNvPr id="33" name="Graphic 32">
            <a:extLst>
              <a:ext uri="{FF2B5EF4-FFF2-40B4-BE49-F238E27FC236}">
                <a16:creationId xmlns:a16="http://schemas.microsoft.com/office/drawing/2014/main" id="{C208DEAE-E889-7FE9-79F8-C2BD8D3E7CFD}"/>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183" t="-90" r="-5900" b="11491"/>
          <a:stretch/>
        </p:blipFill>
        <p:spPr>
          <a:xfrm>
            <a:off x="-1" y="5780936"/>
            <a:ext cx="1614864" cy="1077064"/>
          </a:xfrm>
          <a:prstGeom prst="rect">
            <a:avLst/>
          </a:prstGeom>
        </p:spPr>
      </p:pic>
      <p:sp>
        <p:nvSpPr>
          <p:cNvPr id="2" name="Title 1"/>
          <p:cNvSpPr>
            <a:spLocks noGrp="1"/>
          </p:cNvSpPr>
          <p:nvPr>
            <p:ph type="ctrTitle"/>
          </p:nvPr>
        </p:nvSpPr>
        <p:spPr>
          <a:xfrm>
            <a:off x="1243012" y="551145"/>
            <a:ext cx="9729786" cy="3862942"/>
          </a:xfrm>
        </p:spPr>
        <p:txBody>
          <a:bodyPr tIns="91440" rIns="91440" bIns="0" anchor="b">
            <a:noAutofit/>
          </a:bodyPr>
          <a:lstStyle>
            <a:lvl1pPr algn="l">
              <a:lnSpc>
                <a:spcPct val="75000"/>
              </a:lnSpc>
              <a:defRPr sz="7200" b="1" i="0">
                <a:solidFill>
                  <a:schemeClr val="tx1"/>
                </a:solidFill>
                <a:latin typeface="+mj-lt"/>
                <a:cs typeface="Calibri" panose="020F0502020204030204" pitchFamily="34" charset="0"/>
              </a:defRPr>
            </a:lvl1pPr>
          </a:lstStyle>
          <a:p>
            <a:endParaRPr lang="en-US" dirty="0"/>
          </a:p>
        </p:txBody>
      </p:sp>
      <p:pic>
        <p:nvPicPr>
          <p:cNvPr id="34" name="Graphic 33">
            <a:extLst>
              <a:ext uri="{FF2B5EF4-FFF2-40B4-BE49-F238E27FC236}">
                <a16:creationId xmlns:a16="http://schemas.microsoft.com/office/drawing/2014/main" id="{284BD9EE-E876-31F4-1F8B-4054CE0AEF50}"/>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12075" r="-434" b="36144"/>
          <a:stretch/>
        </p:blipFill>
        <p:spPr>
          <a:xfrm rot="10800000">
            <a:off x="6349474" y="0"/>
            <a:ext cx="5842526" cy="800100"/>
          </a:xfrm>
          <a:prstGeom prst="rect">
            <a:avLst/>
          </a:prstGeom>
        </p:spPr>
      </p:pic>
      <p:pic>
        <p:nvPicPr>
          <p:cNvPr id="38" name="Graphic 37">
            <a:extLst>
              <a:ext uri="{FF2B5EF4-FFF2-40B4-BE49-F238E27FC236}">
                <a16:creationId xmlns:a16="http://schemas.microsoft.com/office/drawing/2014/main" id="{80FC0E45-129F-2666-ADC5-CA528CAC159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356940" y="3305998"/>
            <a:ext cx="425520" cy="246004"/>
          </a:xfrm>
          <a:prstGeom prst="rect">
            <a:avLst/>
          </a:prstGeom>
        </p:spPr>
      </p:pic>
      <p:pic>
        <p:nvPicPr>
          <p:cNvPr id="3" name="Picture Placeholder 9">
            <a:extLst>
              <a:ext uri="{FF2B5EF4-FFF2-40B4-BE49-F238E27FC236}">
                <a16:creationId xmlns:a16="http://schemas.microsoft.com/office/drawing/2014/main" id="{AE6FBA80-F1EC-1A7C-2AE6-56526A6641FA}"/>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l="145" r="15223"/>
          <a:stretch/>
        </p:blipFill>
        <p:spPr>
          <a:xfrm>
            <a:off x="6815138" y="3946525"/>
            <a:ext cx="5376862" cy="2911475"/>
          </a:xfrm>
          <a:prstGeom prst="rect">
            <a:avLst/>
          </a:prstGeom>
        </p:spPr>
      </p:pic>
    </p:spTree>
    <p:extLst>
      <p:ext uri="{BB962C8B-B14F-4D97-AF65-F5344CB8AC3E}">
        <p14:creationId xmlns:p14="http://schemas.microsoft.com/office/powerpoint/2010/main" val="395871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 Pic">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43012" y="771526"/>
            <a:ext cx="9705976" cy="914399"/>
          </a:xfrm>
        </p:spPr>
        <p:txBody>
          <a:bodyPr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endParaRPr lang="en-US" dirty="0"/>
          </a:p>
        </p:txBody>
      </p:sp>
      <p:sp>
        <p:nvSpPr>
          <p:cNvPr id="32" name="Footer Placeholder 4">
            <a:extLst>
              <a:ext uri="{FF2B5EF4-FFF2-40B4-BE49-F238E27FC236}">
                <a16:creationId xmlns:a16="http://schemas.microsoft.com/office/drawing/2014/main" id="{74351DD5-0416-57B2-E44B-82E891E45690}"/>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r>
              <a:rPr lang="en-US" dirty="0"/>
              <a:t>ADD A FOOTER</a:t>
            </a:r>
          </a:p>
        </p:txBody>
      </p:sp>
      <p:sp>
        <p:nvSpPr>
          <p:cNvPr id="6" name="Content Placeholder 4">
            <a:extLst>
              <a:ext uri="{FF2B5EF4-FFF2-40B4-BE49-F238E27FC236}">
                <a16:creationId xmlns:a16="http://schemas.microsoft.com/office/drawing/2014/main" id="{A9F2E180-1635-139C-1D12-EDD842B70AF8}"/>
              </a:ext>
            </a:extLst>
          </p:cNvPr>
          <p:cNvSpPr>
            <a:spLocks noGrp="1"/>
          </p:cNvSpPr>
          <p:nvPr>
            <p:ph sz="quarter" idx="10"/>
          </p:nvPr>
        </p:nvSpPr>
        <p:spPr>
          <a:xfrm>
            <a:off x="6286500" y="1943100"/>
            <a:ext cx="4662488" cy="4138613"/>
          </a:xfrm>
        </p:spPr>
        <p:txBody>
          <a:bodyPr>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6" name="Graphic 15">
            <a:extLst>
              <a:ext uri="{FF2B5EF4-FFF2-40B4-BE49-F238E27FC236}">
                <a16:creationId xmlns:a16="http://schemas.microsoft.com/office/drawing/2014/main" id="{54A42A5C-350F-AE48-D0B0-BADB938CD68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2937" r="-90" b="34030"/>
          <a:stretch/>
        </p:blipFill>
        <p:spPr>
          <a:xfrm>
            <a:off x="6451600" y="6167556"/>
            <a:ext cx="4127500" cy="690444"/>
          </a:xfrm>
          <a:prstGeom prst="rect">
            <a:avLst/>
          </a:prstGeom>
        </p:spPr>
      </p:pic>
      <p:pic>
        <p:nvPicPr>
          <p:cNvPr id="26" name="Graphic 25">
            <a:extLst>
              <a:ext uri="{FF2B5EF4-FFF2-40B4-BE49-F238E27FC236}">
                <a16:creationId xmlns:a16="http://schemas.microsoft.com/office/drawing/2014/main" id="{A78B16A4-6958-21E7-DB6F-9EB302D2DAC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sp>
        <p:nvSpPr>
          <p:cNvPr id="7" name="Date Placeholder 3">
            <a:extLst>
              <a:ext uri="{FF2B5EF4-FFF2-40B4-BE49-F238E27FC236}">
                <a16:creationId xmlns:a16="http://schemas.microsoft.com/office/drawing/2014/main" id="{FB8407C5-216F-7840-BF20-0C181F747551}"/>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r>
              <a:rPr lang="en-US" dirty="0"/>
              <a:t>7/31/20XX</a:t>
            </a:r>
          </a:p>
        </p:txBody>
      </p:sp>
      <p:sp>
        <p:nvSpPr>
          <p:cNvPr id="27" name="Slide Number Placeholder 5">
            <a:extLst>
              <a:ext uri="{FF2B5EF4-FFF2-40B4-BE49-F238E27FC236}">
                <a16:creationId xmlns:a16="http://schemas.microsoft.com/office/drawing/2014/main" id="{62F781EE-C3C5-37AA-5244-B5700A72A69C}"/>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fld id="{CA8D9AD5-F248-4919-864A-CFD76CC027D6}" type="slidenum">
              <a:rPr lang="en-US" smtClean="0"/>
              <a:pPr/>
              <a:t>‹#›</a:t>
            </a:fld>
            <a:endParaRPr lang="en-US" dirty="0"/>
          </a:p>
        </p:txBody>
      </p:sp>
      <p:pic>
        <p:nvPicPr>
          <p:cNvPr id="28" name="Graphic 27">
            <a:extLst>
              <a:ext uri="{FF2B5EF4-FFF2-40B4-BE49-F238E27FC236}">
                <a16:creationId xmlns:a16="http://schemas.microsoft.com/office/drawing/2014/main" id="{9EDCD41B-BD44-EFD9-098C-08EFF50B45B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356940" y="3305998"/>
            <a:ext cx="425520" cy="246004"/>
          </a:xfrm>
          <a:prstGeom prst="rect">
            <a:avLst/>
          </a:prstGeom>
        </p:spPr>
      </p:pic>
      <p:cxnSp>
        <p:nvCxnSpPr>
          <p:cNvPr id="29" name="Straight Connector 28">
            <a:extLst>
              <a:ext uri="{FF2B5EF4-FFF2-40B4-BE49-F238E27FC236}">
                <a16:creationId xmlns:a16="http://schemas.microsoft.com/office/drawing/2014/main" id="{AF47A33B-958A-63D6-7735-E46458DDE428}"/>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247F40E-13E2-21B6-B70A-15C733963D8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Placeholder 7">
            <a:extLst>
              <a:ext uri="{FF2B5EF4-FFF2-40B4-BE49-F238E27FC236}">
                <a16:creationId xmlns:a16="http://schemas.microsoft.com/office/drawing/2014/main" id="{798D7631-E74E-FD57-E7A1-2F33A1AF4D7E}"/>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2996" t="3187" r="3772" b="1961"/>
          <a:stretch/>
        </p:blipFill>
        <p:spPr>
          <a:xfrm>
            <a:off x="914400" y="1943100"/>
            <a:ext cx="5181600" cy="4914900"/>
          </a:xfrm>
          <a:prstGeom prst="rect">
            <a:avLst/>
          </a:prstGeom>
        </p:spPr>
      </p:pic>
    </p:spTree>
    <p:extLst>
      <p:ext uri="{BB962C8B-B14F-4D97-AF65-F5344CB8AC3E}">
        <p14:creationId xmlns:p14="http://schemas.microsoft.com/office/powerpoint/2010/main" val="113129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 Subtitle ">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6E4D6661-6121-F9D4-5417-DCF6F824FC65}"/>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56443" t="62500"/>
          <a:stretch/>
        </p:blipFill>
        <p:spPr>
          <a:xfrm>
            <a:off x="0" y="2971800"/>
            <a:ext cx="536575" cy="914400"/>
          </a:xfrm>
          <a:prstGeom prst="rect">
            <a:avLst/>
          </a:prstGeom>
        </p:spPr>
      </p:pic>
      <p:pic>
        <p:nvPicPr>
          <p:cNvPr id="33" name="Graphic 32">
            <a:extLst>
              <a:ext uri="{FF2B5EF4-FFF2-40B4-BE49-F238E27FC236}">
                <a16:creationId xmlns:a16="http://schemas.microsoft.com/office/drawing/2014/main" id="{C208DEAE-E889-7FE9-79F8-C2BD8D3E7CFD}"/>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183" t="-90" r="-5900" b="11491"/>
          <a:stretch/>
        </p:blipFill>
        <p:spPr>
          <a:xfrm>
            <a:off x="-1" y="5780936"/>
            <a:ext cx="1614864" cy="1077064"/>
          </a:xfrm>
          <a:prstGeom prst="rect">
            <a:avLst/>
          </a:prstGeom>
        </p:spPr>
      </p:pic>
      <p:sp>
        <p:nvSpPr>
          <p:cNvPr id="2" name="Title 1"/>
          <p:cNvSpPr>
            <a:spLocks noGrp="1"/>
          </p:cNvSpPr>
          <p:nvPr>
            <p:ph type="ctrTitle"/>
          </p:nvPr>
        </p:nvSpPr>
        <p:spPr>
          <a:xfrm>
            <a:off x="1243011" y="601249"/>
            <a:ext cx="9466741" cy="3812838"/>
          </a:xfrm>
        </p:spPr>
        <p:txBody>
          <a:bodyPr tIns="91440" rIns="0" bIns="0" anchor="b">
            <a:noAutofit/>
          </a:bodyPr>
          <a:lstStyle>
            <a:lvl1pPr algn="l">
              <a:lnSpc>
                <a:spcPct val="75000"/>
              </a:lnSpc>
              <a:defRPr sz="7200" b="1" i="0">
                <a:solidFill>
                  <a:schemeClr val="tx1"/>
                </a:solidFill>
                <a:latin typeface="+mj-lt"/>
                <a:cs typeface="Calibri" panose="020F0502020204030204" pitchFamily="34" charset="0"/>
              </a:defRPr>
            </a:lvl1pPr>
          </a:lstStyle>
          <a:p>
            <a:endParaRPr lang="en-US" dirty="0"/>
          </a:p>
        </p:txBody>
      </p:sp>
      <p:sp>
        <p:nvSpPr>
          <p:cNvPr id="3" name="Subtitle 2"/>
          <p:cNvSpPr>
            <a:spLocks noGrp="1"/>
          </p:cNvSpPr>
          <p:nvPr>
            <p:ph type="subTitle" idx="1"/>
          </p:nvPr>
        </p:nvSpPr>
        <p:spPr>
          <a:xfrm>
            <a:off x="1243012" y="4414087"/>
            <a:ext cx="4852988" cy="1453397"/>
          </a:xfrm>
        </p:spPr>
        <p:txBody>
          <a:bodyPr tIns="91440" bIns="0" anchor="b">
            <a:noAutofit/>
          </a:bodyPr>
          <a:lstStyle>
            <a:lvl1pPr marL="0" indent="0" algn="l">
              <a:lnSpc>
                <a:spcPct val="75000"/>
              </a:lnSpc>
              <a:spcBef>
                <a:spcPts val="0"/>
              </a:spcBef>
              <a:buNone/>
              <a:defRPr sz="3200" b="1" i="0" cap="none" baseline="0">
                <a:solidFill>
                  <a:schemeClr val="tx1"/>
                </a:solidFill>
                <a:latin typeface="+mn-lt"/>
                <a:cs typeface="Calibri" panose="020F050202020403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endParaRPr lang="en-US" dirty="0"/>
          </a:p>
        </p:txBody>
      </p:sp>
      <p:pic>
        <p:nvPicPr>
          <p:cNvPr id="34" name="Graphic 33">
            <a:extLst>
              <a:ext uri="{FF2B5EF4-FFF2-40B4-BE49-F238E27FC236}">
                <a16:creationId xmlns:a16="http://schemas.microsoft.com/office/drawing/2014/main" id="{284BD9EE-E876-31F4-1F8B-4054CE0AEF50}"/>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12075" r="-434" b="36144"/>
          <a:stretch/>
        </p:blipFill>
        <p:spPr>
          <a:xfrm rot="10800000">
            <a:off x="6349474" y="0"/>
            <a:ext cx="5842526" cy="800100"/>
          </a:xfrm>
          <a:prstGeom prst="rect">
            <a:avLst/>
          </a:prstGeom>
        </p:spPr>
      </p:pic>
      <p:pic>
        <p:nvPicPr>
          <p:cNvPr id="38" name="Graphic 37">
            <a:extLst>
              <a:ext uri="{FF2B5EF4-FFF2-40B4-BE49-F238E27FC236}">
                <a16:creationId xmlns:a16="http://schemas.microsoft.com/office/drawing/2014/main" id="{80FC0E45-129F-2666-ADC5-CA528CAC159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356940" y="3305998"/>
            <a:ext cx="425520" cy="246004"/>
          </a:xfrm>
          <a:prstGeom prst="rect">
            <a:avLst/>
          </a:prstGeom>
        </p:spPr>
      </p:pic>
      <p:pic>
        <p:nvPicPr>
          <p:cNvPr id="5" name="Graphic 4">
            <a:extLst>
              <a:ext uri="{FF2B5EF4-FFF2-40B4-BE49-F238E27FC236}">
                <a16:creationId xmlns:a16="http://schemas.microsoft.com/office/drawing/2014/main" id="{546B6B28-B1CF-CAFC-6B41-74A4AFFF6044}"/>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b="36000"/>
          <a:stretch/>
        </p:blipFill>
        <p:spPr>
          <a:xfrm>
            <a:off x="7580649" y="3305998"/>
            <a:ext cx="3989051" cy="3552002"/>
          </a:xfrm>
          <a:prstGeom prst="rect">
            <a:avLst/>
          </a:prstGeom>
        </p:spPr>
      </p:pic>
    </p:spTree>
    <p:extLst>
      <p:ext uri="{BB962C8B-B14F-4D97-AF65-F5344CB8AC3E}">
        <p14:creationId xmlns:p14="http://schemas.microsoft.com/office/powerpoint/2010/main" val="13482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wo Content 1">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43012" y="771526"/>
            <a:ext cx="9705976" cy="914399"/>
          </a:xfrm>
        </p:spPr>
        <p:txBody>
          <a:bodyPr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endParaRPr lang="en-US" dirty="0"/>
          </a:p>
        </p:txBody>
      </p:sp>
      <p:sp>
        <p:nvSpPr>
          <p:cNvPr id="34" name="Footer Placeholder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r>
              <a:rPr lang="en-US" dirty="0"/>
              <a:t>ADD A FOOTER</a:t>
            </a:r>
          </a:p>
        </p:txBody>
      </p:sp>
      <p:sp>
        <p:nvSpPr>
          <p:cNvPr id="3" name="Content Placeholder 4">
            <a:extLst>
              <a:ext uri="{FF2B5EF4-FFF2-40B4-BE49-F238E27FC236}">
                <a16:creationId xmlns:a16="http://schemas.microsoft.com/office/drawing/2014/main" id="{D5C77874-9E90-144B-F071-3562BDA2195F}"/>
              </a:ext>
            </a:extLst>
          </p:cNvPr>
          <p:cNvSpPr>
            <a:spLocks noGrp="1"/>
          </p:cNvSpPr>
          <p:nvPr>
            <p:ph sz="quarter" idx="10"/>
          </p:nvPr>
        </p:nvSpPr>
        <p:spPr>
          <a:xfrm>
            <a:off x="1243012" y="1944688"/>
            <a:ext cx="4662488" cy="4137025"/>
          </a:xfrm>
        </p:spPr>
        <p:txBody>
          <a:bodyPr>
            <a:normAutofit/>
          </a:bodyPr>
          <a:lstStyle>
            <a:lvl1pPr marL="285750" indent="-285750">
              <a:spcBef>
                <a:spcPts val="0"/>
              </a:spcBef>
              <a:spcAft>
                <a:spcPts val="1800"/>
              </a:spcAft>
              <a:buFont typeface="Arial" panose="020B0604020202020204" pitchFamily="34" charset="0"/>
              <a:buChar char="•"/>
              <a:defRPr sz="1600" b="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B175E76D-659C-5392-C974-020D3392EAD3}"/>
              </a:ext>
            </a:extLst>
          </p:cNvPr>
          <p:cNvSpPr>
            <a:spLocks noGrp="1"/>
          </p:cNvSpPr>
          <p:nvPr>
            <p:ph sz="quarter" idx="11"/>
          </p:nvPr>
        </p:nvSpPr>
        <p:spPr>
          <a:xfrm>
            <a:off x="6391656" y="1939481"/>
            <a:ext cx="4453128" cy="4142232"/>
          </a:xfrm>
        </p:spPr>
        <p:txBody>
          <a:bodyPr>
            <a:normAutofit/>
          </a:bodyPr>
          <a:lstStyle>
            <a:lvl1pPr>
              <a:spcBef>
                <a:spcPts val="0"/>
              </a:spcBef>
              <a:spcAft>
                <a:spcPts val="1800"/>
              </a:spcAft>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6" name="Graphic 25">
            <a:extLst>
              <a:ext uri="{FF2B5EF4-FFF2-40B4-BE49-F238E27FC236}">
                <a16:creationId xmlns:a16="http://schemas.microsoft.com/office/drawing/2014/main" id="{A78B16A4-6958-21E7-DB6F-9EB302D2DA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56443" t="62500"/>
          <a:stretch/>
        </p:blipFill>
        <p:spPr>
          <a:xfrm rot="5400000">
            <a:off x="344361" y="-188913"/>
            <a:ext cx="536575" cy="914400"/>
          </a:xfrm>
          <a:prstGeom prst="rect">
            <a:avLst/>
          </a:prstGeom>
        </p:spPr>
      </p:pic>
      <p:pic>
        <p:nvPicPr>
          <p:cNvPr id="4" name="Graphic 3">
            <a:extLst>
              <a:ext uri="{FF2B5EF4-FFF2-40B4-BE49-F238E27FC236}">
                <a16:creationId xmlns:a16="http://schemas.microsoft.com/office/drawing/2014/main" id="{07BF3E18-F4C7-7171-85A1-A1417BBB273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2937" r="-90" b="34030"/>
          <a:stretch/>
        </p:blipFill>
        <p:spPr>
          <a:xfrm flipH="1">
            <a:off x="1510506" y="6167556"/>
            <a:ext cx="4127500" cy="690444"/>
          </a:xfrm>
          <a:prstGeom prst="rect">
            <a:avLst/>
          </a:prstGeom>
        </p:spPr>
      </p:pic>
      <p:pic>
        <p:nvPicPr>
          <p:cNvPr id="31" name="Graphic 30">
            <a:extLst>
              <a:ext uri="{FF2B5EF4-FFF2-40B4-BE49-F238E27FC236}">
                <a16:creationId xmlns:a16="http://schemas.microsoft.com/office/drawing/2014/main" id="{885A8744-AECE-0116-FEDA-A44BAC6062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356940" y="3305998"/>
            <a:ext cx="425520" cy="246004"/>
          </a:xfrm>
          <a:prstGeom prst="rect">
            <a:avLst/>
          </a:prstGeom>
        </p:spPr>
      </p:pic>
      <p:cxnSp>
        <p:nvCxnSpPr>
          <p:cNvPr id="32" name="Straight Connector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3">
            <a:extLst>
              <a:ext uri="{FF2B5EF4-FFF2-40B4-BE49-F238E27FC236}">
                <a16:creationId xmlns:a16="http://schemas.microsoft.com/office/drawing/2014/main" id="{17E2DC87-2AEC-1A25-44D9-11DA7801AA01}"/>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r>
              <a:rPr lang="en-US" dirty="0"/>
              <a:t>7/31/20XX</a:t>
            </a:r>
          </a:p>
        </p:txBody>
      </p:sp>
      <p:sp>
        <p:nvSpPr>
          <p:cNvPr id="36" name="Slide Number Placeholder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33292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 1">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43012" y="771526"/>
            <a:ext cx="9705976" cy="914399"/>
          </a:xfrm>
        </p:spPr>
        <p:txBody>
          <a:bodyPr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endParaRPr lang="en-US" dirty="0"/>
          </a:p>
        </p:txBody>
      </p:sp>
      <p:sp>
        <p:nvSpPr>
          <p:cNvPr id="34" name="Footer Placeholder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r>
              <a:rPr lang="en-US" dirty="0"/>
              <a:t>ADD A FOOTER</a:t>
            </a:r>
          </a:p>
        </p:txBody>
      </p:sp>
      <p:sp>
        <p:nvSpPr>
          <p:cNvPr id="6" name="Content Placeholder 4">
            <a:extLst>
              <a:ext uri="{FF2B5EF4-FFF2-40B4-BE49-F238E27FC236}">
                <a16:creationId xmlns:a16="http://schemas.microsoft.com/office/drawing/2014/main" id="{6A980337-5E6C-4D7B-D56F-D5EA84AF76D3}"/>
              </a:ext>
            </a:extLst>
          </p:cNvPr>
          <p:cNvSpPr>
            <a:spLocks noGrp="1"/>
          </p:cNvSpPr>
          <p:nvPr>
            <p:ph sz="quarter" idx="10"/>
          </p:nvPr>
        </p:nvSpPr>
        <p:spPr>
          <a:xfrm>
            <a:off x="1243012" y="1943100"/>
            <a:ext cx="4662488" cy="4138613"/>
          </a:xfrm>
        </p:spPr>
        <p:txBody>
          <a:bodyPr>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6" name="Graphic 25">
            <a:extLst>
              <a:ext uri="{FF2B5EF4-FFF2-40B4-BE49-F238E27FC236}">
                <a16:creationId xmlns:a16="http://schemas.microsoft.com/office/drawing/2014/main" id="{A78B16A4-6958-21E7-DB6F-9EB302D2DA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56443" t="62500"/>
          <a:stretch/>
        </p:blipFill>
        <p:spPr>
          <a:xfrm rot="5400000">
            <a:off x="344361" y="-188913"/>
            <a:ext cx="536575" cy="914400"/>
          </a:xfrm>
          <a:prstGeom prst="rect">
            <a:avLst/>
          </a:prstGeom>
        </p:spPr>
      </p:pic>
      <p:pic>
        <p:nvPicPr>
          <p:cNvPr id="4" name="Graphic 3">
            <a:extLst>
              <a:ext uri="{FF2B5EF4-FFF2-40B4-BE49-F238E27FC236}">
                <a16:creationId xmlns:a16="http://schemas.microsoft.com/office/drawing/2014/main" id="{07BF3E18-F4C7-7171-85A1-A1417BBB273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2937" r="-90" b="34030"/>
          <a:stretch/>
        </p:blipFill>
        <p:spPr>
          <a:xfrm flipH="1">
            <a:off x="1510506" y="6167556"/>
            <a:ext cx="4127500" cy="690444"/>
          </a:xfrm>
          <a:prstGeom prst="rect">
            <a:avLst/>
          </a:prstGeom>
        </p:spPr>
      </p:pic>
      <p:pic>
        <p:nvPicPr>
          <p:cNvPr id="31" name="Graphic 30">
            <a:extLst>
              <a:ext uri="{FF2B5EF4-FFF2-40B4-BE49-F238E27FC236}">
                <a16:creationId xmlns:a16="http://schemas.microsoft.com/office/drawing/2014/main" id="{885A8744-AECE-0116-FEDA-A44BAC6062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356940" y="3305998"/>
            <a:ext cx="425520" cy="246004"/>
          </a:xfrm>
          <a:prstGeom prst="rect">
            <a:avLst/>
          </a:prstGeom>
        </p:spPr>
      </p:pic>
      <p:cxnSp>
        <p:nvCxnSpPr>
          <p:cNvPr id="32" name="Straight Connector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3">
            <a:extLst>
              <a:ext uri="{FF2B5EF4-FFF2-40B4-BE49-F238E27FC236}">
                <a16:creationId xmlns:a16="http://schemas.microsoft.com/office/drawing/2014/main" id="{ACE0534C-0CE0-EE94-871B-6F1A1E77F849}"/>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r>
              <a:rPr lang="en-US" dirty="0"/>
              <a:t>7/31/20XX</a:t>
            </a:r>
          </a:p>
        </p:txBody>
      </p:sp>
      <p:sp>
        <p:nvSpPr>
          <p:cNvPr id="36" name="Slide Number Placeholder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fld id="{CA8D9AD5-F248-4919-864A-CFD76CC027D6}" type="slidenum">
              <a:rPr lang="en-US" smtClean="0"/>
              <a:pPr/>
              <a:t>‹#›</a:t>
            </a:fld>
            <a:endParaRPr lang="en-US" dirty="0"/>
          </a:p>
        </p:txBody>
      </p:sp>
      <p:pic>
        <p:nvPicPr>
          <p:cNvPr id="3" name="Picture Placeholder 7">
            <a:extLst>
              <a:ext uri="{FF2B5EF4-FFF2-40B4-BE49-F238E27FC236}">
                <a16:creationId xmlns:a16="http://schemas.microsoft.com/office/drawing/2014/main" id="{1FCB7E19-EE32-92A1-47D9-990C3C76AC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5500" t="3175" r="5373" b="36147"/>
          <a:stretch/>
        </p:blipFill>
        <p:spPr>
          <a:xfrm>
            <a:off x="6286500" y="1943100"/>
            <a:ext cx="4662488" cy="4914900"/>
          </a:xfrm>
          <a:prstGeom prst="rect">
            <a:avLst/>
          </a:prstGeom>
        </p:spPr>
      </p:pic>
    </p:spTree>
    <p:extLst>
      <p:ext uri="{BB962C8B-B14F-4D97-AF65-F5344CB8AC3E}">
        <p14:creationId xmlns:p14="http://schemas.microsoft.com/office/powerpoint/2010/main" val="403704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2">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43012" y="771526"/>
            <a:ext cx="9705976" cy="914399"/>
          </a:xfrm>
        </p:spPr>
        <p:txBody>
          <a:bodyPr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endParaRPr lang="en-US" dirty="0"/>
          </a:p>
        </p:txBody>
      </p:sp>
      <p:sp>
        <p:nvSpPr>
          <p:cNvPr id="34" name="Footer Placeholder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r>
              <a:rPr lang="en-US" dirty="0"/>
              <a:t>ADD A FOOTER</a:t>
            </a:r>
          </a:p>
        </p:txBody>
      </p:sp>
      <p:sp>
        <p:nvSpPr>
          <p:cNvPr id="7" name="Content Placeholder 4">
            <a:extLst>
              <a:ext uri="{FF2B5EF4-FFF2-40B4-BE49-F238E27FC236}">
                <a16:creationId xmlns:a16="http://schemas.microsoft.com/office/drawing/2014/main" id="{4439006B-1BD0-A0ED-C0A1-0C299E008A2D}"/>
              </a:ext>
            </a:extLst>
          </p:cNvPr>
          <p:cNvSpPr>
            <a:spLocks noGrp="1"/>
          </p:cNvSpPr>
          <p:nvPr>
            <p:ph sz="quarter" idx="12"/>
          </p:nvPr>
        </p:nvSpPr>
        <p:spPr>
          <a:xfrm>
            <a:off x="1243012" y="1943100"/>
            <a:ext cx="3535811" cy="4138613"/>
          </a:xfrm>
        </p:spPr>
        <p:txBody>
          <a:bodyPr>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0F2009D0-1A1F-CB4B-86EF-4FD76B75DE3E}"/>
              </a:ext>
            </a:extLst>
          </p:cNvPr>
          <p:cNvSpPr>
            <a:spLocks noGrp="1"/>
          </p:cNvSpPr>
          <p:nvPr>
            <p:ph sz="quarter" idx="11"/>
          </p:nvPr>
        </p:nvSpPr>
        <p:spPr>
          <a:xfrm>
            <a:off x="5158241" y="1943099"/>
            <a:ext cx="5790739" cy="4138613"/>
          </a:xfrm>
        </p:spPr>
        <p:txBody>
          <a:bodyPr>
            <a:normAutofit/>
          </a:bodyPr>
          <a:lstStyle>
            <a:lvl1pPr>
              <a:spcBef>
                <a:spcPts val="0"/>
              </a:spcBef>
              <a:spcAft>
                <a:spcPts val="1800"/>
              </a:spcAft>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6" name="Graphic 25">
            <a:extLst>
              <a:ext uri="{FF2B5EF4-FFF2-40B4-BE49-F238E27FC236}">
                <a16:creationId xmlns:a16="http://schemas.microsoft.com/office/drawing/2014/main" id="{A78B16A4-6958-21E7-DB6F-9EB302D2DA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56443" t="62500"/>
          <a:stretch/>
        </p:blipFill>
        <p:spPr>
          <a:xfrm rot="5400000">
            <a:off x="344361" y="-188913"/>
            <a:ext cx="536575" cy="914400"/>
          </a:xfrm>
          <a:prstGeom prst="rect">
            <a:avLst/>
          </a:prstGeom>
        </p:spPr>
      </p:pic>
      <p:pic>
        <p:nvPicPr>
          <p:cNvPr id="4" name="Graphic 3">
            <a:extLst>
              <a:ext uri="{FF2B5EF4-FFF2-40B4-BE49-F238E27FC236}">
                <a16:creationId xmlns:a16="http://schemas.microsoft.com/office/drawing/2014/main" id="{07BF3E18-F4C7-7171-85A1-A1417BBB273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2937" r="-90" b="34030"/>
          <a:stretch/>
        </p:blipFill>
        <p:spPr>
          <a:xfrm flipH="1">
            <a:off x="1510506" y="6167556"/>
            <a:ext cx="4127500" cy="690444"/>
          </a:xfrm>
          <a:prstGeom prst="rect">
            <a:avLst/>
          </a:prstGeom>
        </p:spPr>
      </p:pic>
      <p:pic>
        <p:nvPicPr>
          <p:cNvPr id="31" name="Graphic 30">
            <a:extLst>
              <a:ext uri="{FF2B5EF4-FFF2-40B4-BE49-F238E27FC236}">
                <a16:creationId xmlns:a16="http://schemas.microsoft.com/office/drawing/2014/main" id="{885A8744-AECE-0116-FEDA-A44BAC6062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356940" y="3305998"/>
            <a:ext cx="425520" cy="246004"/>
          </a:xfrm>
          <a:prstGeom prst="rect">
            <a:avLst/>
          </a:prstGeom>
        </p:spPr>
      </p:pic>
      <p:cxnSp>
        <p:nvCxnSpPr>
          <p:cNvPr id="32" name="Straight Connector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88613AEE-2A18-A24B-D500-1498BB343833}"/>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r>
              <a:rPr lang="en-US" dirty="0"/>
              <a:t>7/31/20XX</a:t>
            </a:r>
          </a:p>
        </p:txBody>
      </p:sp>
      <p:sp>
        <p:nvSpPr>
          <p:cNvPr id="36" name="Slide Number Placeholder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41020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able + 2 Content">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43012" y="771526"/>
            <a:ext cx="9691688" cy="914399"/>
          </a:xfrm>
        </p:spPr>
        <p:txBody>
          <a:bodyPr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endParaRPr lang="en-US" dirty="0"/>
          </a:p>
        </p:txBody>
      </p:sp>
      <p:sp>
        <p:nvSpPr>
          <p:cNvPr id="39" name="Footer Placeholder 4">
            <a:extLst>
              <a:ext uri="{FF2B5EF4-FFF2-40B4-BE49-F238E27FC236}">
                <a16:creationId xmlns:a16="http://schemas.microsoft.com/office/drawing/2014/main" id="{D6F79AC3-76A1-330A-69C1-6F49A44894D8}"/>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r>
              <a:rPr lang="en-US" dirty="0"/>
              <a:t>ADD A FOOTER</a:t>
            </a:r>
          </a:p>
        </p:txBody>
      </p:sp>
      <p:sp>
        <p:nvSpPr>
          <p:cNvPr id="4" name="Content Placeholder 4">
            <a:extLst>
              <a:ext uri="{FF2B5EF4-FFF2-40B4-BE49-F238E27FC236}">
                <a16:creationId xmlns:a16="http://schemas.microsoft.com/office/drawing/2014/main" id="{3CD946FB-4B71-3BAE-5823-3EF7E82CF16C}"/>
              </a:ext>
            </a:extLst>
          </p:cNvPr>
          <p:cNvSpPr>
            <a:spLocks noGrp="1"/>
          </p:cNvSpPr>
          <p:nvPr>
            <p:ph sz="quarter" idx="11"/>
          </p:nvPr>
        </p:nvSpPr>
        <p:spPr>
          <a:xfrm>
            <a:off x="1243012" y="1944688"/>
            <a:ext cx="3225884" cy="4137025"/>
          </a:xfrm>
        </p:spPr>
        <p:txBody>
          <a:bodyPr>
            <a:normAutofit/>
          </a:bodyPr>
          <a:lstStyle>
            <a:lvl1pPr marL="285750" indent="-285750">
              <a:spcBef>
                <a:spcPts val="0"/>
              </a:spcBef>
              <a:spcAft>
                <a:spcPts val="1200"/>
              </a:spcAft>
              <a:buFont typeface="Arial" panose="020B0604020202020204" pitchFamily="34" charset="0"/>
              <a:buChar char="•"/>
              <a:defRPr sz="1800" b="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4">
            <a:extLst>
              <a:ext uri="{FF2B5EF4-FFF2-40B4-BE49-F238E27FC236}">
                <a16:creationId xmlns:a16="http://schemas.microsoft.com/office/drawing/2014/main" id="{93D44429-8F9B-DD54-E9BD-08AE1C44DD79}"/>
              </a:ext>
            </a:extLst>
          </p:cNvPr>
          <p:cNvSpPr>
            <a:spLocks noGrp="1"/>
          </p:cNvSpPr>
          <p:nvPr>
            <p:ph sz="quarter" idx="12"/>
          </p:nvPr>
        </p:nvSpPr>
        <p:spPr>
          <a:xfrm>
            <a:off x="4592725" y="1943100"/>
            <a:ext cx="6341972" cy="4143374"/>
          </a:xfrm>
        </p:spPr>
        <p:txBody>
          <a:bodyPr>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Graphic 2">
            <a:extLst>
              <a:ext uri="{FF2B5EF4-FFF2-40B4-BE49-F238E27FC236}">
                <a16:creationId xmlns:a16="http://schemas.microsoft.com/office/drawing/2014/main" id="{1219BAE7-061D-1C2C-8FE8-F52FE9801B13}"/>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7" t="1737" r="20884" b="10416"/>
          <a:stretch/>
        </p:blipFill>
        <p:spPr>
          <a:xfrm rot="5400000">
            <a:off x="-266651" y="5472169"/>
            <a:ext cx="1628776" cy="1142892"/>
          </a:xfrm>
          <a:prstGeom prst="rect">
            <a:avLst/>
          </a:prstGeom>
        </p:spPr>
      </p:pic>
      <p:pic>
        <p:nvPicPr>
          <p:cNvPr id="8" name="Graphic 7">
            <a:extLst>
              <a:ext uri="{FF2B5EF4-FFF2-40B4-BE49-F238E27FC236}">
                <a16:creationId xmlns:a16="http://schemas.microsoft.com/office/drawing/2014/main" id="{91756DF4-EAAF-D894-A06D-881BB4F1FE15}"/>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26626" r="31329"/>
          <a:stretch/>
        </p:blipFill>
        <p:spPr>
          <a:xfrm>
            <a:off x="9360171" y="0"/>
            <a:ext cx="2831830" cy="803719"/>
          </a:xfrm>
          <a:prstGeom prst="rect">
            <a:avLst/>
          </a:prstGeom>
        </p:spPr>
      </p:pic>
      <p:pic>
        <p:nvPicPr>
          <p:cNvPr id="20" name="Graphic 19">
            <a:extLst>
              <a:ext uri="{FF2B5EF4-FFF2-40B4-BE49-F238E27FC236}">
                <a16:creationId xmlns:a16="http://schemas.microsoft.com/office/drawing/2014/main" id="{43E13A01-E9E2-1B24-006D-FC7933FFAB49}"/>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56443" t="62500"/>
          <a:stretch/>
        </p:blipFill>
        <p:spPr>
          <a:xfrm rot="5400000">
            <a:off x="344361" y="-188913"/>
            <a:ext cx="536575" cy="914400"/>
          </a:xfrm>
          <a:prstGeom prst="rect">
            <a:avLst/>
          </a:prstGeom>
        </p:spPr>
      </p:pic>
      <p:pic>
        <p:nvPicPr>
          <p:cNvPr id="36" name="Graphic 35">
            <a:extLst>
              <a:ext uri="{FF2B5EF4-FFF2-40B4-BE49-F238E27FC236}">
                <a16:creationId xmlns:a16="http://schemas.microsoft.com/office/drawing/2014/main" id="{781D330E-7CAC-3E1B-56FB-58D6F39003F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356940" y="3305998"/>
            <a:ext cx="425520" cy="246004"/>
          </a:xfrm>
          <a:prstGeom prst="rect">
            <a:avLst/>
          </a:prstGeom>
        </p:spPr>
      </p:pic>
      <p:cxnSp>
        <p:nvCxnSpPr>
          <p:cNvPr id="37" name="Straight Connector 36">
            <a:extLst>
              <a:ext uri="{FF2B5EF4-FFF2-40B4-BE49-F238E27FC236}">
                <a16:creationId xmlns:a16="http://schemas.microsoft.com/office/drawing/2014/main" id="{D2679891-41CC-3417-4CF6-135A18671481}"/>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91D90A8-8A48-8962-E406-C96FD90CB835}"/>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37B98732-5DFC-F373-D2C5-F62F237E47B5}"/>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r>
              <a:rPr lang="en-US" dirty="0"/>
              <a:t>7/31/20XX</a:t>
            </a:r>
          </a:p>
        </p:txBody>
      </p:sp>
      <p:sp>
        <p:nvSpPr>
          <p:cNvPr id="41" name="Slide Number Placeholder 5">
            <a:extLst>
              <a:ext uri="{FF2B5EF4-FFF2-40B4-BE49-F238E27FC236}">
                <a16:creationId xmlns:a16="http://schemas.microsoft.com/office/drawing/2014/main" id="{20B2DBBC-C217-F056-5EE3-093A94676B6A}"/>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234458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3011" y="1123948"/>
            <a:ext cx="9715373" cy="1233424"/>
          </a:xfrm>
          <a:prstGeom prst="rect">
            <a:avLst/>
          </a:prstGeom>
        </p:spPr>
        <p:txBody>
          <a:bodyPr vert="horz" lIns="91440" tIns="45720" rIns="91440" bIns="45720" rtlCol="0" anchor="b">
            <a:noAutofit/>
          </a:bodyPr>
          <a:lstStyle/>
          <a:p>
            <a:r>
              <a:rPr lang="en-US" dirty="0"/>
              <a:t>Click to edit Master title style</a:t>
            </a:r>
            <a:endParaRPr dirty="0"/>
          </a:p>
        </p:txBody>
      </p:sp>
      <p:sp>
        <p:nvSpPr>
          <p:cNvPr id="3" name="Text Placeholder 2"/>
          <p:cNvSpPr>
            <a:spLocks noGrp="1"/>
          </p:cNvSpPr>
          <p:nvPr>
            <p:ph type="body" idx="1"/>
          </p:nvPr>
        </p:nvSpPr>
        <p:spPr>
          <a:xfrm>
            <a:off x="1243011" y="2854862"/>
            <a:ext cx="9715373" cy="27839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70" name="Date Placeholder 3">
            <a:extLst>
              <a:ext uri="{FF2B5EF4-FFF2-40B4-BE49-F238E27FC236}">
                <a16:creationId xmlns:a16="http://schemas.microsoft.com/office/drawing/2014/main" id="{1D3FE713-9579-9502-1340-9BB02438002B}"/>
              </a:ext>
            </a:extLst>
          </p:cNvPr>
          <p:cNvSpPr>
            <a:spLocks noGrp="1"/>
          </p:cNvSpPr>
          <p:nvPr>
            <p:ph type="dt" sz="half" idx="2"/>
          </p:nvPr>
        </p:nvSpPr>
        <p:spPr>
          <a:xfrm>
            <a:off x="8567420" y="6364224"/>
            <a:ext cx="1616147" cy="237744"/>
          </a:xfrm>
          <a:prstGeom prst="rect">
            <a:avLst/>
          </a:prstGeom>
        </p:spPr>
        <p:txBody>
          <a:bodyPr vert="horz" lIns="91440" tIns="45720" rIns="91440" bIns="45720" rtlCol="0" anchor="t"/>
          <a:lstStyle>
            <a:lvl1pPr algn="r">
              <a:defRPr sz="1200" b="1" i="0" spc="200" baseline="0">
                <a:solidFill>
                  <a:schemeClr val="tx1"/>
                </a:solidFill>
                <a:latin typeface="+mn-lt"/>
                <a:cs typeface="Calibri" panose="020F0502020204030204" pitchFamily="34" charset="0"/>
              </a:defRPr>
            </a:lvl1pPr>
          </a:lstStyle>
          <a:p>
            <a:r>
              <a:rPr lang="en-US" dirty="0"/>
              <a:t>7/31/20XX</a:t>
            </a:r>
          </a:p>
        </p:txBody>
      </p:sp>
      <p:sp>
        <p:nvSpPr>
          <p:cNvPr id="71" name="Slide Number Placeholder 5">
            <a:extLst>
              <a:ext uri="{FF2B5EF4-FFF2-40B4-BE49-F238E27FC236}">
                <a16:creationId xmlns:a16="http://schemas.microsoft.com/office/drawing/2014/main" id="{D6D97498-1909-257F-3B44-8830BA9357CE}"/>
              </a:ext>
            </a:extLst>
          </p:cNvPr>
          <p:cNvSpPr>
            <a:spLocks noGrp="1"/>
          </p:cNvSpPr>
          <p:nvPr>
            <p:ph type="sldNum" sz="quarter" idx="4"/>
          </p:nvPr>
        </p:nvSpPr>
        <p:spPr>
          <a:xfrm>
            <a:off x="11110903" y="6364224"/>
            <a:ext cx="622300" cy="237744"/>
          </a:xfrm>
          <a:prstGeom prst="rect">
            <a:avLst/>
          </a:prstGeom>
        </p:spPr>
        <p:txBody>
          <a:bodyPr vert="horz" lIns="91440" tIns="45720" rIns="91440" bIns="45720" rtlCol="0" anchor="t"/>
          <a:lstStyle>
            <a:lvl1pPr algn="l">
              <a:defRPr sz="1200" b="1" i="0" spc="200" baseline="0">
                <a:solidFill>
                  <a:schemeClr val="tx1"/>
                </a:solidFill>
                <a:latin typeface="+mn-lt"/>
                <a:cs typeface="Calibri" panose="020F0502020204030204" pitchFamily="34" charset="0"/>
              </a:defRPr>
            </a:lvl1pPr>
          </a:lstStyle>
          <a:p>
            <a:fld id="{CA8D9AD5-F248-4919-864A-CFD76CC027D6}" type="slidenum">
              <a:rPr lang="en-US" smtClean="0"/>
              <a:pPr/>
              <a:t>‹#›</a:t>
            </a:fld>
            <a:endParaRPr lang="en-US" dirty="0"/>
          </a:p>
        </p:txBody>
      </p:sp>
      <p:sp>
        <p:nvSpPr>
          <p:cNvPr id="72" name="Rectangle 71">
            <a:extLst>
              <a:ext uri="{FF2B5EF4-FFF2-40B4-BE49-F238E27FC236}">
                <a16:creationId xmlns:a16="http://schemas.microsoft.com/office/drawing/2014/main" id="{BB6D1128-8E99-D739-8BA2-6483E11ECD0A}"/>
              </a:ext>
            </a:extLst>
          </p:cNvPr>
          <p:cNvSpPr/>
          <p:nvPr userDrawn="1"/>
        </p:nvSpPr>
        <p:spPr>
          <a:xfrm>
            <a:off x="10336085" y="6422055"/>
            <a:ext cx="622300" cy="4868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n-lt"/>
            </a:endParaRPr>
          </a:p>
        </p:txBody>
      </p:sp>
      <p:sp>
        <p:nvSpPr>
          <p:cNvPr id="73" name="Footer Placeholder 4">
            <a:extLst>
              <a:ext uri="{FF2B5EF4-FFF2-40B4-BE49-F238E27FC236}">
                <a16:creationId xmlns:a16="http://schemas.microsoft.com/office/drawing/2014/main" id="{E4994AF0-B8F6-76C7-C67E-7BC676CE8D53}"/>
              </a:ext>
            </a:extLst>
          </p:cNvPr>
          <p:cNvSpPr>
            <a:spLocks noGrp="1"/>
          </p:cNvSpPr>
          <p:nvPr>
            <p:ph type="ftr" sz="quarter" idx="3"/>
          </p:nvPr>
        </p:nvSpPr>
        <p:spPr>
          <a:xfrm>
            <a:off x="1243012" y="6364224"/>
            <a:ext cx="5394391" cy="237744"/>
          </a:xfrm>
          <a:prstGeom prst="rect">
            <a:avLst/>
          </a:prstGeom>
        </p:spPr>
        <p:txBody>
          <a:bodyPr vert="horz" lIns="91440" tIns="45720" rIns="91440" bIns="45720" rtlCol="0" anchor="t"/>
          <a:lstStyle>
            <a:lvl1pPr algn="l">
              <a:defRPr sz="1200" b="1" i="0" cap="none" spc="200" baseline="0">
                <a:solidFill>
                  <a:schemeClr val="tx1"/>
                </a:solidFill>
                <a:latin typeface="+mn-lt"/>
                <a:cs typeface="Calibri" panose="020F0502020204030204" pitchFamily="34" charset="0"/>
              </a:defRPr>
            </a:lvl1pPr>
          </a:lstStyle>
          <a:p>
            <a:r>
              <a:rPr lang="en-US" dirty="0"/>
              <a:t>ADD A FOOTER</a:t>
            </a:r>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79" r:id="rId3"/>
    <p:sldLayoutId id="2147483672" r:id="rId4"/>
    <p:sldLayoutId id="2147483680" r:id="rId5"/>
    <p:sldLayoutId id="2147483677" r:id="rId6"/>
    <p:sldLayoutId id="2147483673" r:id="rId7"/>
    <p:sldLayoutId id="2147483681" r:id="rId8"/>
    <p:sldLayoutId id="2147483675" r:id="rId9"/>
    <p:sldLayoutId id="2147483692" r:id="rId10"/>
    <p:sldLayoutId id="2147483688" r:id="rId11"/>
    <p:sldLayoutId id="2147483691" r:id="rId12"/>
    <p:sldLayoutId id="2147483684"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marL="0" indent="0" algn="l" defTabSz="914400" rtl="0" eaLnBrk="1" latinLnBrk="0" hangingPunct="1">
        <a:lnSpc>
          <a:spcPct val="90000"/>
        </a:lnSpc>
        <a:spcBef>
          <a:spcPct val="0"/>
        </a:spcBef>
        <a:buFont typeface="Arial" pitchFamily="34" charset="0"/>
        <a:buNone/>
        <a:defRPr sz="8000" b="1" kern="1200" cap="all" baseline="0">
          <a:solidFill>
            <a:schemeClr val="tx1"/>
          </a:solidFill>
          <a:latin typeface="+mj-lt"/>
          <a:ea typeface="+mj-ea"/>
          <a:cs typeface="Calibri" panose="020F0502020204030204" pitchFamily="34" charset="0"/>
        </a:defRPr>
      </a:lvl1pPr>
    </p:titleStyle>
    <p:bodyStyle>
      <a:lvl1pPr marL="274320" indent="-228600" algn="l" defTabSz="914400" rtl="0" eaLnBrk="1" latinLnBrk="0" hangingPunct="1">
        <a:lnSpc>
          <a:spcPct val="100000"/>
        </a:lnSpc>
        <a:spcBef>
          <a:spcPts val="1800"/>
        </a:spcBef>
        <a:buClr>
          <a:schemeClr val="tx1">
            <a:lumMod val="75000"/>
            <a:lumOff val="25000"/>
          </a:schemeClr>
        </a:buClr>
        <a:buSzPct val="100000"/>
        <a:buFont typeface="Arial" pitchFamily="34" charset="0"/>
        <a:buChar char="•"/>
        <a:defRPr sz="2000" kern="1200">
          <a:solidFill>
            <a:schemeClr val="tx1"/>
          </a:solidFill>
          <a:latin typeface="+mn-lt"/>
          <a:ea typeface="+mn-ea"/>
          <a:cs typeface="Calibri" panose="020F0502020204030204" pitchFamily="34" charset="0"/>
        </a:defRPr>
      </a:lvl1pPr>
      <a:lvl2pPr marL="594360" indent="-228600" algn="l" defTabSz="914400" rtl="0" eaLnBrk="1" latinLnBrk="0" hangingPunct="1">
        <a:lnSpc>
          <a:spcPct val="100000"/>
        </a:lnSpc>
        <a:spcBef>
          <a:spcPts val="1000"/>
        </a:spcBef>
        <a:buClr>
          <a:schemeClr val="tx1">
            <a:lumMod val="75000"/>
            <a:lumOff val="25000"/>
          </a:schemeClr>
        </a:buClr>
        <a:buSzPct val="100000"/>
        <a:buFont typeface="Arial" pitchFamily="34" charset="0"/>
        <a:buChar char="•"/>
        <a:defRPr sz="1800" kern="1200">
          <a:solidFill>
            <a:schemeClr val="tx1"/>
          </a:solidFill>
          <a:latin typeface="+mn-lt"/>
          <a:ea typeface="+mn-ea"/>
          <a:cs typeface="Calibri" panose="020F0502020204030204" pitchFamily="34" charset="0"/>
        </a:defRPr>
      </a:lvl2pPr>
      <a:lvl3pPr marL="91440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600" kern="1200">
          <a:solidFill>
            <a:schemeClr val="tx1"/>
          </a:solidFill>
          <a:latin typeface="+mn-lt"/>
          <a:ea typeface="+mn-ea"/>
          <a:cs typeface="Calibri" panose="020F0502020204030204" pitchFamily="34" charset="0"/>
        </a:defRPr>
      </a:lvl3pPr>
      <a:lvl4pPr marL="123444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Calibri" panose="020F0502020204030204" pitchFamily="34" charset="0"/>
        </a:defRPr>
      </a:lvl4pPr>
      <a:lvl5pPr marL="155448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Calibri" panose="020F0502020204030204" pitchFamily="34" charset="0"/>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wordwall.net/el/resource/8607272/%CE%B1%CF%81%CE%B8%CF%81%CE%BF-%CE%AE-%CE%B1%CE%BD%CF%84%CF%89%CE%BD%CF%85%CE%BC%CE%B9%CE%B1"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hyperlink" Target="https://wordwall.net/el/resource/8607272/%CE%B1%CF%81%CE%B8%CF%81%CE%BF-%CE%AE-%CE%B1%CE%BD%CF%84%CF%89%CE%BD%CF%85%CE%BC%CE%B9%CE%B1"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 Id="rId5" Type="http://schemas.openxmlformats.org/officeDocument/2006/relationships/image" Target="../media/image37.png"/><Relationship Id="rId4" Type="http://schemas.openxmlformats.org/officeDocument/2006/relationships/image" Target="../media/image3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XSYlDJsRvgs"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3D322-D326-7F0A-2EB4-9A3D3D402A74}"/>
              </a:ext>
            </a:extLst>
          </p:cNvPr>
          <p:cNvSpPr>
            <a:spLocks noGrp="1"/>
          </p:cNvSpPr>
          <p:nvPr>
            <p:ph type="ctrTitle"/>
          </p:nvPr>
        </p:nvSpPr>
        <p:spPr>
          <a:xfrm>
            <a:off x="1243012" y="551145"/>
            <a:ext cx="6737206" cy="2081219"/>
          </a:xfrm>
        </p:spPr>
        <p:txBody>
          <a:bodyPr/>
          <a:lstStyle/>
          <a:p>
            <a:r>
              <a:rPr lang="el-GR" dirty="0">
                <a:latin typeface="+mn-lt"/>
              </a:rPr>
              <a:t> </a:t>
            </a:r>
            <a:br>
              <a:rPr lang="el-GR" dirty="0">
                <a:latin typeface="+mn-lt"/>
              </a:rPr>
            </a:br>
            <a:endParaRPr lang="en-US" dirty="0"/>
          </a:p>
        </p:txBody>
      </p:sp>
      <p:sp>
        <p:nvSpPr>
          <p:cNvPr id="3" name="TextBox 2">
            <a:extLst>
              <a:ext uri="{FF2B5EF4-FFF2-40B4-BE49-F238E27FC236}">
                <a16:creationId xmlns:a16="http://schemas.microsoft.com/office/drawing/2014/main" id="{632A252E-D71E-C514-311B-18836D81BE32}"/>
              </a:ext>
            </a:extLst>
          </p:cNvPr>
          <p:cNvSpPr txBox="1"/>
          <p:nvPr/>
        </p:nvSpPr>
        <p:spPr>
          <a:xfrm>
            <a:off x="1117598" y="2299854"/>
            <a:ext cx="8035637" cy="1015663"/>
          </a:xfrm>
          <a:prstGeom prst="rect">
            <a:avLst/>
          </a:prstGeom>
          <a:noFill/>
        </p:spPr>
        <p:txBody>
          <a:bodyPr wrap="square" rtlCol="0">
            <a:spAutoFit/>
          </a:bodyPr>
          <a:lstStyle/>
          <a:p>
            <a:r>
              <a:rPr lang="el-GR" sz="3200" b="1" dirty="0"/>
              <a:t>Ο αθλητισμός στην αρχαία Ελλάδα</a:t>
            </a:r>
          </a:p>
          <a:p>
            <a:r>
              <a:rPr lang="el-GR" sz="2800" b="1" dirty="0"/>
              <a:t>Γλώσσα</a:t>
            </a:r>
          </a:p>
        </p:txBody>
      </p:sp>
    </p:spTree>
    <p:extLst>
      <p:ext uri="{BB962C8B-B14F-4D97-AF65-F5344CB8AC3E}">
        <p14:creationId xmlns:p14="http://schemas.microsoft.com/office/powerpoint/2010/main" val="198119690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ABC72-1055-B0F2-2C5C-32DC0AC790F6}"/>
              </a:ext>
            </a:extLst>
          </p:cNvPr>
          <p:cNvSpPr>
            <a:spLocks noGrp="1"/>
          </p:cNvSpPr>
          <p:nvPr>
            <p:ph type="ctrTitle"/>
          </p:nvPr>
        </p:nvSpPr>
        <p:spPr>
          <a:xfrm>
            <a:off x="1334386" y="170183"/>
            <a:ext cx="9897031" cy="567858"/>
          </a:xfrm>
        </p:spPr>
        <p:txBody>
          <a:bodyPr/>
          <a:lstStyle/>
          <a:p>
            <a:pPr algn="ctr"/>
            <a:r>
              <a:rPr lang="el-GR" dirty="0" err="1"/>
              <a:t>αντωνυμιες</a:t>
            </a:r>
            <a:r>
              <a:rPr lang="el-GR" dirty="0"/>
              <a:t> </a:t>
            </a:r>
            <a:endParaRPr lang="en-US" dirty="0"/>
          </a:p>
        </p:txBody>
      </p:sp>
      <p:sp>
        <p:nvSpPr>
          <p:cNvPr id="6" name="Text Placeholder 5">
            <a:extLst>
              <a:ext uri="{FF2B5EF4-FFF2-40B4-BE49-F238E27FC236}">
                <a16:creationId xmlns:a16="http://schemas.microsoft.com/office/drawing/2014/main" id="{BD521377-D90C-0CA9-017D-E58B7642FC45}"/>
              </a:ext>
            </a:extLst>
          </p:cNvPr>
          <p:cNvSpPr>
            <a:spLocks noGrp="1"/>
          </p:cNvSpPr>
          <p:nvPr>
            <p:ph sz="quarter" idx="12"/>
          </p:nvPr>
        </p:nvSpPr>
        <p:spPr>
          <a:xfrm>
            <a:off x="184727" y="738041"/>
            <a:ext cx="11046690" cy="6119959"/>
          </a:xfrm>
        </p:spPr>
        <p:txBody>
          <a:bodyPr>
            <a:normAutofit/>
          </a:bodyPr>
          <a:lstStyle/>
          <a:p>
            <a:pPr marL="0" indent="0">
              <a:buNone/>
            </a:pPr>
            <a:r>
              <a:rPr lang="el-GR" sz="2400" dirty="0"/>
              <a:t>Οι </a:t>
            </a:r>
            <a:r>
              <a:rPr lang="el-GR" sz="2400" b="1" dirty="0">
                <a:solidFill>
                  <a:srgbClr val="FF0000"/>
                </a:solidFill>
              </a:rPr>
              <a:t>αντωνυμίες </a:t>
            </a:r>
            <a:r>
              <a:rPr lang="el-GR" sz="2400" dirty="0"/>
              <a:t>είναι τα μέρη του λόγου (οι λέξεις) που χρησιμοποιούνται </a:t>
            </a:r>
            <a:r>
              <a:rPr lang="el-GR" sz="2400" b="1" dirty="0">
                <a:solidFill>
                  <a:schemeClr val="accent6">
                    <a:lumMod val="50000"/>
                  </a:schemeClr>
                </a:solidFill>
              </a:rPr>
              <a:t>αντί των ονομάτων</a:t>
            </a:r>
            <a:r>
              <a:rPr lang="el-GR" sz="2400" dirty="0"/>
              <a:t>. </a:t>
            </a:r>
          </a:p>
          <a:p>
            <a:pPr marL="0" indent="0">
              <a:buNone/>
            </a:pPr>
            <a:r>
              <a:rPr lang="el-GR" sz="2400" dirty="0"/>
              <a:t>Χωρίζονται στις παρακάτω κατηγορίες: </a:t>
            </a:r>
          </a:p>
          <a:p>
            <a:pPr marL="514350" indent="-514350">
              <a:buAutoNum type="arabicPeriod"/>
            </a:pPr>
            <a:r>
              <a:rPr lang="el-GR" sz="2400" b="1" dirty="0"/>
              <a:t>Προσωπικές</a:t>
            </a:r>
            <a:r>
              <a:rPr lang="el-GR" sz="2400" dirty="0"/>
              <a:t> </a:t>
            </a:r>
            <a:r>
              <a:rPr lang="en-US" sz="2400" dirty="0"/>
              <a:t>(</a:t>
            </a:r>
            <a:r>
              <a:rPr lang="el-GR" sz="2400" dirty="0">
                <a:effectLst/>
                <a:latin typeface="Times New Roman" panose="02020603050405020304" pitchFamily="18" charset="0"/>
                <a:ea typeface="Times New Roman" panose="02020603050405020304" pitchFamily="18" charset="0"/>
              </a:rPr>
              <a:t>εγώ </a:t>
            </a:r>
            <a:r>
              <a:rPr lang="en-US" sz="2400" dirty="0">
                <a:effectLst/>
                <a:latin typeface="Times New Roman" panose="02020603050405020304" pitchFamily="18" charset="0"/>
                <a:ea typeface="Times New Roman" panose="02020603050405020304" pitchFamily="18" charset="0"/>
              </a:rPr>
              <a:t>,</a:t>
            </a:r>
            <a:r>
              <a:rPr lang="el-GR" sz="2400" dirty="0">
                <a:effectLst/>
                <a:latin typeface="Times New Roman" panose="02020603050405020304" pitchFamily="18" charset="0"/>
                <a:ea typeface="Times New Roman" panose="02020603050405020304" pitchFamily="18" charset="0"/>
              </a:rPr>
              <a:t> εσύ </a:t>
            </a:r>
            <a:r>
              <a:rPr lang="en-US" sz="2400" dirty="0">
                <a:effectLst/>
                <a:latin typeface="Times New Roman" panose="02020603050405020304" pitchFamily="18" charset="0"/>
                <a:ea typeface="Times New Roman" panose="02020603050405020304" pitchFamily="18" charset="0"/>
              </a:rPr>
              <a:t>,</a:t>
            </a:r>
            <a:r>
              <a:rPr lang="el-GR" sz="2400" dirty="0">
                <a:effectLst/>
                <a:latin typeface="Times New Roman" panose="02020603050405020304" pitchFamily="18" charset="0"/>
                <a:ea typeface="Times New Roman" panose="02020603050405020304" pitchFamily="18" charset="0"/>
              </a:rPr>
              <a:t> αυτός, αυτή </a:t>
            </a:r>
            <a:r>
              <a:rPr lang="en-US" sz="2400" dirty="0">
                <a:effectLst/>
                <a:latin typeface="Times New Roman" panose="02020603050405020304" pitchFamily="18" charset="0"/>
                <a:ea typeface="Times New Roman" panose="02020603050405020304" pitchFamily="18" charset="0"/>
              </a:rPr>
              <a:t>)</a:t>
            </a:r>
          </a:p>
          <a:p>
            <a:pPr marL="514350" indent="-514350">
              <a:buAutoNum type="arabicPeriod"/>
            </a:pPr>
            <a:r>
              <a:rPr lang="el-GR" sz="2400" b="1" dirty="0"/>
              <a:t>Δεικτικές αντωνυμίες </a:t>
            </a:r>
            <a:r>
              <a:rPr lang="en-US" sz="2400" dirty="0"/>
              <a:t>(</a:t>
            </a:r>
            <a:r>
              <a:rPr lang="el-GR" sz="2400" dirty="0">
                <a:effectLst/>
                <a:latin typeface="Times New Roman" panose="02020603050405020304" pitchFamily="18" charset="0"/>
                <a:ea typeface="Times New Roman" panose="02020603050405020304" pitchFamily="18" charset="0"/>
              </a:rPr>
              <a:t>Αυτός,-η,-ο</a:t>
            </a:r>
            <a:r>
              <a:rPr lang="en-US" sz="2400" dirty="0">
                <a:latin typeface="Times New Roman" panose="02020603050405020304" pitchFamily="18" charset="0"/>
                <a:ea typeface="Times New Roman" panose="02020603050405020304" pitchFamily="18" charset="0"/>
              </a:rPr>
              <a:t>, </a:t>
            </a:r>
            <a:r>
              <a:rPr lang="el-GR" sz="2400" dirty="0">
                <a:effectLst/>
                <a:latin typeface="Times New Roman" panose="02020603050405020304" pitchFamily="18" charset="0"/>
                <a:ea typeface="Times New Roman" panose="02020603050405020304" pitchFamily="18" charset="0"/>
              </a:rPr>
              <a:t>Εκείνος, -η, -ο</a:t>
            </a:r>
            <a:r>
              <a:rPr lang="en-US" sz="2400" dirty="0">
                <a:effectLst/>
                <a:latin typeface="Times New Roman" panose="02020603050405020304" pitchFamily="18" charset="0"/>
                <a:ea typeface="Times New Roman" panose="02020603050405020304" pitchFamily="18" charset="0"/>
              </a:rPr>
              <a:t>, </a:t>
            </a:r>
            <a:r>
              <a:rPr lang="el-GR" sz="2400" dirty="0">
                <a:effectLst/>
                <a:latin typeface="Times New Roman" panose="02020603050405020304" pitchFamily="18" charset="0"/>
                <a:ea typeface="Times New Roman" panose="02020603050405020304" pitchFamily="18" charset="0"/>
              </a:rPr>
              <a:t>Τέτοιος, -α, -ο</a:t>
            </a:r>
            <a:r>
              <a:rPr lang="en-US" sz="2400" dirty="0">
                <a:effectLst/>
                <a:latin typeface="Times New Roman" panose="02020603050405020304" pitchFamily="18" charset="0"/>
                <a:ea typeface="Times New Roman" panose="02020603050405020304" pitchFamily="18" charset="0"/>
              </a:rPr>
              <a:t> </a:t>
            </a:r>
            <a:r>
              <a:rPr lang="en-US" sz="2400" dirty="0"/>
              <a:t>)</a:t>
            </a:r>
          </a:p>
          <a:p>
            <a:pPr marL="514350" indent="-514350">
              <a:buAutoNum type="arabicPeriod"/>
            </a:pPr>
            <a:r>
              <a:rPr lang="el-GR" sz="2400" b="1" dirty="0"/>
              <a:t>Οριστικές αντωνυμίες </a:t>
            </a:r>
            <a:r>
              <a:rPr lang="en-US" sz="2400" dirty="0"/>
              <a:t>(</a:t>
            </a:r>
            <a:r>
              <a:rPr lang="el-GR" sz="2400" dirty="0">
                <a:effectLst/>
                <a:latin typeface="Calibri" panose="020F0502020204030204" pitchFamily="34" charset="0"/>
                <a:ea typeface="Calibri" panose="020F0502020204030204" pitchFamily="34" charset="0"/>
                <a:cs typeface="Times New Roman" panose="02020603050405020304" pitchFamily="18" charset="0"/>
              </a:rPr>
              <a:t>ίδιος, -α</a:t>
            </a:r>
            <a:r>
              <a:rPr lang="el-GR" sz="2400" dirty="0">
                <a:latin typeface="Calibri" panose="020F0502020204030204" pitchFamily="34" charset="0"/>
                <a:ea typeface="Calibri" panose="020F0502020204030204" pitchFamily="34" charset="0"/>
                <a:cs typeface="Times New Roman" panose="02020603050405020304" pitchFamily="18" charset="0"/>
              </a:rPr>
              <a:t>,-ο</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μόνος, -η, -ο</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dirty="0"/>
              <a:t>)</a:t>
            </a:r>
          </a:p>
          <a:p>
            <a:pPr marL="514350" indent="-514350">
              <a:buAutoNum type="arabicPeriod"/>
            </a:pPr>
            <a:r>
              <a:rPr lang="el-GR" sz="2400" b="1" dirty="0"/>
              <a:t>Αόριστες αντωνυμίες </a:t>
            </a:r>
            <a:r>
              <a:rPr lang="en-US" sz="2400" b="1" dirty="0"/>
              <a:t> </a:t>
            </a:r>
            <a:r>
              <a:rPr lang="en-US" sz="2400" dirty="0"/>
              <a:t>(</a:t>
            </a:r>
            <a:r>
              <a:rPr lang="el-GR" sz="2400" dirty="0"/>
              <a:t>Ένας, μια, ένα</a:t>
            </a:r>
            <a:r>
              <a:rPr lang="en-US" sz="2400" dirty="0"/>
              <a:t>, </a:t>
            </a:r>
            <a:r>
              <a:rPr lang="el-GR" sz="2400" dirty="0" err="1"/>
              <a:t>Kάποιος</a:t>
            </a:r>
            <a:r>
              <a:rPr lang="el-GR" sz="2400" dirty="0"/>
              <a:t>, κάποια, κάποιο</a:t>
            </a:r>
            <a:r>
              <a:rPr lang="en-US" sz="2400" dirty="0"/>
              <a:t>, </a:t>
            </a:r>
            <a:r>
              <a:rPr lang="el-GR" sz="2400" dirty="0"/>
              <a:t>Κανένας, καμιά, κανένα)</a:t>
            </a:r>
            <a:endParaRPr lang="en-US" sz="2400" dirty="0"/>
          </a:p>
          <a:p>
            <a:pPr marL="514350" indent="-514350">
              <a:buAutoNum type="arabicPeriod"/>
            </a:pPr>
            <a:r>
              <a:rPr lang="el-GR" sz="2400" b="1" dirty="0"/>
              <a:t>Αναφορικές αντωνυμίες</a:t>
            </a:r>
            <a:r>
              <a:rPr lang="en-US" sz="2400" b="1" dirty="0"/>
              <a:t> </a:t>
            </a:r>
            <a:r>
              <a:rPr lang="en-US" sz="2400" dirty="0"/>
              <a:t>(</a:t>
            </a:r>
            <a:r>
              <a:rPr lang="el-GR" sz="2400" dirty="0">
                <a:effectLst/>
                <a:latin typeface="Times New Roman" panose="02020603050405020304" pitchFamily="18" charset="0"/>
                <a:ea typeface="Times New Roman" panose="02020603050405020304" pitchFamily="18" charset="0"/>
              </a:rPr>
              <a:t>ο οποίος,-α,-ο</a:t>
            </a:r>
            <a:r>
              <a:rPr lang="en-US" sz="2400" dirty="0">
                <a:effectLst/>
                <a:latin typeface="Times New Roman" panose="02020603050405020304" pitchFamily="18" charset="0"/>
                <a:ea typeface="Times New Roman" panose="02020603050405020304" pitchFamily="18" charset="0"/>
              </a:rPr>
              <a:t>)</a:t>
            </a:r>
          </a:p>
          <a:p>
            <a:pPr marL="514350" indent="-514350">
              <a:buAutoNum type="arabicPeriod"/>
            </a:pPr>
            <a:r>
              <a:rPr lang="el-GR" sz="2400" b="1" dirty="0"/>
              <a:t>Ερωτηματικές αντωνυμίες</a:t>
            </a:r>
            <a:r>
              <a:rPr lang="en-US" sz="2400" b="1" dirty="0"/>
              <a:t> </a:t>
            </a:r>
            <a:r>
              <a:rPr lang="en-US" sz="2400" dirty="0"/>
              <a:t>(</a:t>
            </a:r>
            <a:r>
              <a:rPr lang="el-GR" sz="2400" dirty="0">
                <a:effectLst/>
                <a:latin typeface="Times New Roman" panose="02020603050405020304" pitchFamily="18" charset="0"/>
                <a:ea typeface="Times New Roman" panose="02020603050405020304" pitchFamily="18" charset="0"/>
              </a:rPr>
              <a:t>τι</a:t>
            </a:r>
            <a:r>
              <a:rPr lang="en-US" sz="2400" dirty="0">
                <a:effectLst/>
                <a:latin typeface="Times New Roman" panose="02020603050405020304" pitchFamily="18" charset="0"/>
                <a:ea typeface="Times New Roman" panose="02020603050405020304" pitchFamily="18" charset="0"/>
              </a:rPr>
              <a:t>, </a:t>
            </a:r>
            <a:r>
              <a:rPr lang="el-GR" sz="2400" dirty="0">
                <a:effectLst/>
                <a:latin typeface="Times New Roman" panose="02020603050405020304" pitchFamily="18" charset="0"/>
                <a:ea typeface="Times New Roman" panose="02020603050405020304" pitchFamily="18" charset="0"/>
              </a:rPr>
              <a:t>ποιος </a:t>
            </a:r>
            <a:r>
              <a:rPr lang="en-US" sz="2400" dirty="0">
                <a:effectLst/>
                <a:latin typeface="Times New Roman" panose="02020603050405020304" pitchFamily="18" charset="0"/>
                <a:ea typeface="Times New Roman" panose="02020603050405020304" pitchFamily="18" charset="0"/>
              </a:rPr>
              <a:t>,</a:t>
            </a:r>
            <a:r>
              <a:rPr lang="el-GR" sz="2400" dirty="0">
                <a:effectLst/>
                <a:latin typeface="Times New Roman" panose="02020603050405020304" pitchFamily="18" charset="0"/>
                <a:ea typeface="Times New Roman" panose="02020603050405020304" pitchFamily="18" charset="0"/>
              </a:rPr>
              <a:t>ποια </a:t>
            </a:r>
            <a:r>
              <a:rPr lang="en-US" sz="2400" dirty="0">
                <a:effectLst/>
                <a:latin typeface="Times New Roman" panose="02020603050405020304" pitchFamily="18" charset="0"/>
                <a:ea typeface="Times New Roman" panose="02020603050405020304" pitchFamily="18" charset="0"/>
              </a:rPr>
              <a:t>,</a:t>
            </a:r>
            <a:r>
              <a:rPr lang="el-GR" sz="2400" dirty="0">
                <a:effectLst/>
                <a:latin typeface="Times New Roman" panose="02020603050405020304" pitchFamily="18" charset="0"/>
                <a:ea typeface="Times New Roman" panose="02020603050405020304" pitchFamily="18" charset="0"/>
              </a:rPr>
              <a:t>ποιο</a:t>
            </a:r>
            <a:r>
              <a:rPr lang="en-US" sz="2400" dirty="0"/>
              <a:t>)</a:t>
            </a:r>
          </a:p>
          <a:p>
            <a:pPr marL="514350" indent="-514350">
              <a:buAutoNum type="arabicPeriod"/>
            </a:pPr>
            <a:r>
              <a:rPr lang="el-GR" sz="2400" b="1" dirty="0"/>
              <a:t>Κτητικές αντωνυμίες</a:t>
            </a:r>
            <a:r>
              <a:rPr lang="en-US" sz="2400" b="1" dirty="0"/>
              <a:t> </a:t>
            </a:r>
            <a:r>
              <a:rPr lang="en-US" sz="2400" dirty="0"/>
              <a:t>(</a:t>
            </a:r>
            <a:r>
              <a:rPr lang="el-GR" sz="2400" dirty="0"/>
              <a:t>δικός μου, δικιά σας, δικό του</a:t>
            </a:r>
            <a:r>
              <a:rPr lang="en-US" sz="2400" dirty="0"/>
              <a:t>)</a:t>
            </a:r>
          </a:p>
        </p:txBody>
      </p:sp>
      <p:sp>
        <p:nvSpPr>
          <p:cNvPr id="9" name="Slide Number Placeholder 8">
            <a:extLst>
              <a:ext uri="{FF2B5EF4-FFF2-40B4-BE49-F238E27FC236}">
                <a16:creationId xmlns:a16="http://schemas.microsoft.com/office/drawing/2014/main" id="{9572E309-2D7D-9BEB-FC9E-799913312671}"/>
              </a:ext>
            </a:extLst>
          </p:cNvPr>
          <p:cNvSpPr>
            <a:spLocks noGrp="1"/>
          </p:cNvSpPr>
          <p:nvPr>
            <p:ph type="sldNum" sz="quarter" idx="4"/>
          </p:nvPr>
        </p:nvSpPr>
        <p:spPr>
          <a:xfrm>
            <a:off x="11150607" y="6564815"/>
            <a:ext cx="1041393" cy="246004"/>
          </a:xfrm>
        </p:spPr>
        <p:txBody>
          <a:bodyPr/>
          <a:lstStyle/>
          <a:p>
            <a:fld id="{CA8D9AD5-F248-4919-864A-CFD76CC027D6}" type="slidenum">
              <a:rPr lang="en-US" smtClean="0"/>
              <a:pPr/>
              <a:t>10</a:t>
            </a:fld>
            <a:endParaRPr lang="en-US" dirty="0"/>
          </a:p>
        </p:txBody>
      </p:sp>
    </p:spTree>
    <p:extLst>
      <p:ext uri="{BB962C8B-B14F-4D97-AF65-F5344CB8AC3E}">
        <p14:creationId xmlns:p14="http://schemas.microsoft.com/office/powerpoint/2010/main" val="130755554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7066F6-FBE0-9058-4411-2DE7C6BFD2E3}"/>
              </a:ext>
            </a:extLst>
          </p:cNvPr>
          <p:cNvSpPr>
            <a:spLocks noGrp="1"/>
          </p:cNvSpPr>
          <p:nvPr>
            <p:ph type="ctrTitle"/>
          </p:nvPr>
        </p:nvSpPr>
        <p:spPr>
          <a:xfrm>
            <a:off x="1243012" y="134217"/>
            <a:ext cx="9705976" cy="914399"/>
          </a:xfrm>
        </p:spPr>
        <p:txBody>
          <a:bodyPr/>
          <a:lstStyle/>
          <a:p>
            <a:pPr algn="ctr"/>
            <a:r>
              <a:rPr lang="el-GR" dirty="0" err="1"/>
              <a:t>Αντωνυμιεσ</a:t>
            </a:r>
            <a:r>
              <a:rPr lang="el-GR" dirty="0"/>
              <a:t> </a:t>
            </a:r>
          </a:p>
        </p:txBody>
      </p:sp>
      <p:sp>
        <p:nvSpPr>
          <p:cNvPr id="3" name="Θέση περιεχομένου 2">
            <a:extLst>
              <a:ext uri="{FF2B5EF4-FFF2-40B4-BE49-F238E27FC236}">
                <a16:creationId xmlns:a16="http://schemas.microsoft.com/office/drawing/2014/main" id="{ACE3F1C9-A394-F439-E2D6-A3E8E53E6DB8}"/>
              </a:ext>
            </a:extLst>
          </p:cNvPr>
          <p:cNvSpPr>
            <a:spLocks noGrp="1"/>
          </p:cNvSpPr>
          <p:nvPr>
            <p:ph sz="quarter" idx="12"/>
          </p:nvPr>
        </p:nvSpPr>
        <p:spPr>
          <a:xfrm>
            <a:off x="360218" y="1477818"/>
            <a:ext cx="10698617" cy="4100946"/>
          </a:xfrm>
        </p:spPr>
        <p:txBody>
          <a:bodyPr>
            <a:normAutofit/>
          </a:bodyPr>
          <a:lstStyle/>
          <a:p>
            <a:pPr marL="0" marR="0" lvl="0" indent="0" algn="l" defTabSz="914400" rtl="0" eaLnBrk="1" fontAlgn="auto" latinLnBrk="0" hangingPunct="1">
              <a:lnSpc>
                <a:spcPct val="100000"/>
              </a:lnSpc>
              <a:spcBef>
                <a:spcPts val="0"/>
              </a:spcBef>
              <a:spcAft>
                <a:spcPts val="1800"/>
              </a:spcAft>
              <a:buClr>
                <a:srgbClr val="000000">
                  <a:lumMod val="75000"/>
                  <a:lumOff val="25000"/>
                </a:srgbClr>
              </a:buClr>
              <a:buSzPct val="100000"/>
              <a:buFont typeface="Arial" panose="020B0604020202020204" pitchFamily="34" charset="0"/>
              <a:buNone/>
              <a:tabLst/>
              <a:defRPr/>
            </a:pPr>
            <a:r>
              <a:rPr kumimoji="0" lang="el-GR" sz="2600" b="0" i="0" u="none" strike="noStrike" kern="1200" cap="none" spc="0" normalizeH="0" baseline="0" noProof="0" dirty="0">
                <a:ln>
                  <a:noFill/>
                </a:ln>
                <a:solidFill>
                  <a:srgbClr val="000000"/>
                </a:solidFill>
                <a:effectLst/>
                <a:uLnTx/>
                <a:uFillTx/>
                <a:latin typeface="Calibri"/>
                <a:ea typeface="+mn-ea"/>
                <a:cs typeface="Calibri" panose="020F0502020204030204" pitchFamily="34" charset="0"/>
              </a:rPr>
              <a:t>Δεν πρέπει να μπερδεύουμε </a:t>
            </a:r>
            <a:r>
              <a:rPr kumimoji="0" lang="el-GR" sz="2600" b="1" i="0" u="none" strike="noStrike" kern="1200" cap="none" spc="0" normalizeH="0" baseline="0" noProof="0" dirty="0">
                <a:ln>
                  <a:noFill/>
                </a:ln>
                <a:solidFill>
                  <a:schemeClr val="accent1">
                    <a:lumMod val="50000"/>
                  </a:schemeClr>
                </a:solidFill>
                <a:effectLst/>
                <a:uLnTx/>
                <a:uFillTx/>
                <a:latin typeface="Calibri"/>
                <a:ea typeface="+mn-ea"/>
                <a:cs typeface="Calibri" panose="020F0502020204030204" pitchFamily="34" charset="0"/>
              </a:rPr>
              <a:t>τα άρθρα </a:t>
            </a:r>
            <a:r>
              <a:rPr kumimoji="0" lang="el-GR" sz="2600" b="0" i="0" u="none" strike="noStrike" kern="1200" cap="none" spc="0" normalizeH="0" baseline="0" noProof="0" dirty="0">
                <a:ln>
                  <a:noFill/>
                </a:ln>
                <a:solidFill>
                  <a:srgbClr val="000000"/>
                </a:solidFill>
                <a:effectLst/>
                <a:uLnTx/>
                <a:uFillTx/>
                <a:latin typeface="Calibri"/>
                <a:ea typeface="+mn-ea"/>
                <a:cs typeface="Calibri" panose="020F0502020204030204" pitchFamily="34" charset="0"/>
              </a:rPr>
              <a:t>με τους </a:t>
            </a:r>
            <a:r>
              <a:rPr kumimoji="0" lang="el-GR" sz="2600" b="1" i="0"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αδύνατους τύπους </a:t>
            </a:r>
            <a:r>
              <a:rPr kumimoji="0" lang="el-GR" sz="2600" b="0" i="0" u="none" strike="noStrike" kern="1200" cap="none" spc="0" normalizeH="0" baseline="0" noProof="0" dirty="0">
                <a:ln>
                  <a:noFill/>
                </a:ln>
                <a:solidFill>
                  <a:srgbClr val="000000"/>
                </a:solidFill>
                <a:effectLst/>
                <a:uLnTx/>
                <a:uFillTx/>
                <a:latin typeface="Calibri"/>
                <a:ea typeface="+mn-ea"/>
                <a:cs typeface="Calibri" panose="020F0502020204030204" pitchFamily="34" charset="0"/>
              </a:rPr>
              <a:t>των προσωπικών αντωνυμιών.</a:t>
            </a:r>
          </a:p>
          <a:p>
            <a:pPr marL="0" marR="0" lvl="0" indent="0" algn="l" defTabSz="914400" rtl="0" eaLnBrk="1" fontAlgn="auto" latinLnBrk="0" hangingPunct="1">
              <a:lnSpc>
                <a:spcPct val="100000"/>
              </a:lnSpc>
              <a:spcBef>
                <a:spcPts val="0"/>
              </a:spcBef>
              <a:spcAft>
                <a:spcPts val="1800"/>
              </a:spcAft>
              <a:buClr>
                <a:srgbClr val="000000">
                  <a:lumMod val="75000"/>
                  <a:lumOff val="25000"/>
                </a:srgbClr>
              </a:buClr>
              <a:buSzPct val="100000"/>
              <a:buFont typeface="Arial" panose="020B0604020202020204" pitchFamily="34" charset="0"/>
              <a:buNone/>
              <a:tabLst/>
              <a:defRPr/>
            </a:pPr>
            <a:endParaRPr kumimoji="0" lang="el-GR" sz="2600" b="0" i="0" u="none" strike="noStrike" kern="1200" cap="none" spc="0" normalizeH="0" baseline="0" noProof="0" dirty="0">
              <a:ln>
                <a:noFill/>
              </a:ln>
              <a:solidFill>
                <a:srgbClr val="000000"/>
              </a:solidFill>
              <a:effectLst/>
              <a:uLnTx/>
              <a:uFillTx/>
              <a:latin typeface="Calibri"/>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1800"/>
              </a:spcAft>
              <a:buClr>
                <a:srgbClr val="000000">
                  <a:lumMod val="75000"/>
                  <a:lumOff val="25000"/>
                </a:srgbClr>
              </a:buClr>
              <a:buSzPct val="100000"/>
              <a:buFont typeface="Arial" panose="020B0604020202020204" pitchFamily="34" charset="0"/>
              <a:buChar char="•"/>
              <a:tabLst/>
              <a:defRPr/>
            </a:pPr>
            <a:r>
              <a:rPr kumimoji="0" lang="el-GR" sz="2600" b="0" i="0" u="none" strike="noStrike" kern="1200" cap="none" spc="0" normalizeH="0" baseline="0" noProof="0" dirty="0">
                <a:ln>
                  <a:noFill/>
                </a:ln>
                <a:solidFill>
                  <a:srgbClr val="000000"/>
                </a:solidFill>
                <a:effectLst/>
                <a:uLnTx/>
                <a:uFillTx/>
                <a:latin typeface="Calibri"/>
                <a:ea typeface="+mn-ea"/>
                <a:cs typeface="Calibri" panose="020F0502020204030204" pitchFamily="34" charset="0"/>
              </a:rPr>
              <a:t> </a:t>
            </a:r>
            <a:r>
              <a:rPr kumimoji="0" lang="el-GR" sz="2600" b="1" i="0" u="none" strike="noStrike" kern="1200" cap="none" spc="0" normalizeH="0" baseline="0" noProof="0" dirty="0">
                <a:ln>
                  <a:noFill/>
                </a:ln>
                <a:solidFill>
                  <a:schemeClr val="accent1">
                    <a:lumMod val="50000"/>
                  </a:schemeClr>
                </a:solidFill>
                <a:effectLst/>
                <a:uLnTx/>
                <a:uFillTx/>
                <a:latin typeface="Calibri"/>
                <a:ea typeface="+mn-ea"/>
                <a:cs typeface="Calibri" panose="020F0502020204030204" pitchFamily="34" charset="0"/>
              </a:rPr>
              <a:t>Τα άρθρα </a:t>
            </a:r>
            <a:r>
              <a:rPr kumimoji="0" lang="el-GR" sz="2600" b="0" i="0" u="none" strike="noStrike" kern="1200" cap="none" spc="0" normalizeH="0" baseline="0" noProof="0" dirty="0">
                <a:ln>
                  <a:noFill/>
                </a:ln>
                <a:solidFill>
                  <a:srgbClr val="000000"/>
                </a:solidFill>
                <a:effectLst/>
                <a:uLnTx/>
                <a:uFillTx/>
                <a:latin typeface="Calibri"/>
                <a:ea typeface="+mn-ea"/>
                <a:cs typeface="Calibri" panose="020F0502020204030204" pitchFamily="34" charset="0"/>
              </a:rPr>
              <a:t>συνοδεύουν ονόματα: </a:t>
            </a:r>
            <a:r>
              <a:rPr kumimoji="0" lang="el-GR" sz="2600" b="0" i="1" u="none" strike="noStrike" kern="1200" cap="none" spc="0" normalizeH="0" baseline="0" noProof="0" dirty="0">
                <a:ln>
                  <a:noFill/>
                </a:ln>
                <a:solidFill>
                  <a:srgbClr val="000000"/>
                </a:solidFill>
                <a:effectLst/>
                <a:uLnTx/>
                <a:uFillTx/>
                <a:latin typeface="Calibri"/>
                <a:ea typeface="+mn-ea"/>
                <a:cs typeface="Calibri" panose="020F0502020204030204" pitchFamily="34" charset="0"/>
              </a:rPr>
              <a:t>τον πατέρα, τη φίλη, το μαγαζί</a:t>
            </a:r>
          </a:p>
          <a:p>
            <a:pPr marL="285750" marR="0" lvl="0" indent="-285750" algn="l" defTabSz="914400" rtl="0" eaLnBrk="1" fontAlgn="auto" latinLnBrk="0" hangingPunct="1">
              <a:lnSpc>
                <a:spcPct val="100000"/>
              </a:lnSpc>
              <a:spcBef>
                <a:spcPts val="0"/>
              </a:spcBef>
              <a:spcAft>
                <a:spcPts val="1800"/>
              </a:spcAft>
              <a:buClr>
                <a:srgbClr val="000000">
                  <a:lumMod val="75000"/>
                  <a:lumOff val="25000"/>
                </a:srgbClr>
              </a:buClr>
              <a:buSzPct val="100000"/>
              <a:buFont typeface="Arial" panose="020B0604020202020204" pitchFamily="34" charset="0"/>
              <a:buChar char="•"/>
              <a:tabLst/>
              <a:defRPr/>
            </a:pPr>
            <a:r>
              <a:rPr kumimoji="0" lang="el-GR" sz="2600" b="1" i="0"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Οι αντωνυμίες </a:t>
            </a:r>
            <a:r>
              <a:rPr kumimoji="0" lang="el-GR" sz="2600" b="0" i="0" u="none" strike="noStrike" kern="1200" cap="none" spc="0" normalizeH="0" baseline="0" noProof="0" dirty="0">
                <a:ln>
                  <a:noFill/>
                </a:ln>
                <a:solidFill>
                  <a:srgbClr val="000000"/>
                </a:solidFill>
                <a:effectLst/>
                <a:uLnTx/>
                <a:uFillTx/>
                <a:latin typeface="Calibri"/>
                <a:ea typeface="+mn-ea"/>
                <a:cs typeface="Calibri" panose="020F0502020204030204" pitchFamily="34" charset="0"/>
              </a:rPr>
              <a:t>συνοδεύουν ρήματα: </a:t>
            </a:r>
            <a:r>
              <a:rPr kumimoji="0" lang="el-GR" sz="2600" b="0" i="1" u="none" strike="noStrike" kern="1200" cap="none" spc="0" normalizeH="0" baseline="0" noProof="0" dirty="0">
                <a:ln>
                  <a:noFill/>
                </a:ln>
                <a:solidFill>
                  <a:srgbClr val="000000"/>
                </a:solidFill>
                <a:effectLst/>
                <a:uLnTx/>
                <a:uFillTx/>
                <a:latin typeface="Calibri"/>
                <a:ea typeface="+mn-ea"/>
                <a:cs typeface="Calibri" panose="020F0502020204030204" pitchFamily="34" charset="0"/>
              </a:rPr>
              <a:t>της έγραψα, της πήρατε δώρο</a:t>
            </a:r>
            <a:endParaRPr kumimoji="0" lang="en-US" sz="2600" b="0" i="1" u="none" strike="noStrike" kern="1200" cap="none" spc="0" normalizeH="0" baseline="0" noProof="0" dirty="0">
              <a:ln>
                <a:noFill/>
              </a:ln>
              <a:solidFill>
                <a:srgbClr val="000000"/>
              </a:solidFill>
              <a:effectLst/>
              <a:uLnTx/>
              <a:uFillTx/>
              <a:latin typeface="Calibri"/>
              <a:ea typeface="+mn-ea"/>
              <a:cs typeface="Calibri" panose="020F0502020204030204" pitchFamily="34" charset="0"/>
            </a:endParaRPr>
          </a:p>
          <a:p>
            <a:pPr marL="0" indent="0">
              <a:buNone/>
            </a:pPr>
            <a:endParaRPr lang="el-GR" dirty="0"/>
          </a:p>
        </p:txBody>
      </p:sp>
      <p:sp>
        <p:nvSpPr>
          <p:cNvPr id="5" name="Θέση αριθμού διαφάνειας 4">
            <a:extLst>
              <a:ext uri="{FF2B5EF4-FFF2-40B4-BE49-F238E27FC236}">
                <a16:creationId xmlns:a16="http://schemas.microsoft.com/office/drawing/2014/main" id="{75DBDAEB-E77C-F681-15BD-1D5BA70201E5}"/>
              </a:ext>
            </a:extLst>
          </p:cNvPr>
          <p:cNvSpPr>
            <a:spLocks noGrp="1"/>
          </p:cNvSpPr>
          <p:nvPr>
            <p:ph type="sldNum" sz="quarter" idx="4"/>
          </p:nvPr>
        </p:nvSpPr>
        <p:spPr/>
        <p:txBody>
          <a:bodyPr/>
          <a:lstStyle/>
          <a:p>
            <a:fld id="{CA8D9AD5-F248-4919-864A-CFD76CC027D6}" type="slidenum">
              <a:rPr lang="en-US" smtClean="0"/>
              <a:pPr/>
              <a:t>11</a:t>
            </a:fld>
            <a:endParaRPr lang="en-US" dirty="0"/>
          </a:p>
        </p:txBody>
      </p:sp>
    </p:spTree>
    <p:extLst>
      <p:ext uri="{BB962C8B-B14F-4D97-AF65-F5344CB8AC3E}">
        <p14:creationId xmlns:p14="http://schemas.microsoft.com/office/powerpoint/2010/main" val="67135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8F30E3-F7D0-18C3-0C19-7DD4145F4D86}"/>
              </a:ext>
            </a:extLst>
          </p:cNvPr>
          <p:cNvSpPr>
            <a:spLocks noGrp="1"/>
          </p:cNvSpPr>
          <p:nvPr>
            <p:ph type="ctrTitle"/>
          </p:nvPr>
        </p:nvSpPr>
        <p:spPr>
          <a:xfrm>
            <a:off x="1492394" y="152690"/>
            <a:ext cx="9705976" cy="914399"/>
          </a:xfrm>
        </p:spPr>
        <p:txBody>
          <a:bodyPr/>
          <a:lstStyle/>
          <a:p>
            <a:r>
              <a:rPr lang="el-GR" dirty="0"/>
              <a:t>Άσκηση 4 </a:t>
            </a:r>
            <a:r>
              <a:rPr lang="el-GR" dirty="0" err="1"/>
              <a:t>σελιδα</a:t>
            </a:r>
            <a:r>
              <a:rPr lang="el-GR" dirty="0"/>
              <a:t> 60</a:t>
            </a:r>
          </a:p>
        </p:txBody>
      </p:sp>
      <p:pic>
        <p:nvPicPr>
          <p:cNvPr id="7" name="Θέση περιεχομένου 6">
            <a:extLst>
              <a:ext uri="{FF2B5EF4-FFF2-40B4-BE49-F238E27FC236}">
                <a16:creationId xmlns:a16="http://schemas.microsoft.com/office/drawing/2014/main" id="{2AC77EAA-6074-42EA-441D-38E9AC7D4D02}"/>
              </a:ext>
            </a:extLst>
          </p:cNvPr>
          <p:cNvPicPr>
            <a:picLocks noGrp="1" noChangeAspect="1"/>
          </p:cNvPicPr>
          <p:nvPr>
            <p:ph sz="quarter" idx="12"/>
          </p:nvPr>
        </p:nvPicPr>
        <p:blipFill>
          <a:blip r:embed="rId2"/>
          <a:stretch>
            <a:fillRect/>
          </a:stretch>
        </p:blipFill>
        <p:spPr>
          <a:xfrm>
            <a:off x="442357" y="1872744"/>
            <a:ext cx="10616479" cy="3328682"/>
          </a:xfrm>
        </p:spPr>
      </p:pic>
      <p:sp>
        <p:nvSpPr>
          <p:cNvPr id="5" name="Θέση αριθμού διαφάνειας 4">
            <a:extLst>
              <a:ext uri="{FF2B5EF4-FFF2-40B4-BE49-F238E27FC236}">
                <a16:creationId xmlns:a16="http://schemas.microsoft.com/office/drawing/2014/main" id="{9E999CA2-798A-BD46-1C05-74A3E1B7E970}"/>
              </a:ext>
            </a:extLst>
          </p:cNvPr>
          <p:cNvSpPr>
            <a:spLocks noGrp="1"/>
          </p:cNvSpPr>
          <p:nvPr>
            <p:ph type="sldNum" sz="quarter" idx="4"/>
          </p:nvPr>
        </p:nvSpPr>
        <p:spPr/>
        <p:txBody>
          <a:bodyPr/>
          <a:lstStyle/>
          <a:p>
            <a:fld id="{CA8D9AD5-F248-4919-864A-CFD76CC027D6}" type="slidenum">
              <a:rPr lang="en-US" smtClean="0"/>
              <a:pPr/>
              <a:t>12</a:t>
            </a:fld>
            <a:endParaRPr lang="en-US" dirty="0"/>
          </a:p>
        </p:txBody>
      </p:sp>
    </p:spTree>
    <p:extLst>
      <p:ext uri="{BB962C8B-B14F-4D97-AF65-F5344CB8AC3E}">
        <p14:creationId xmlns:p14="http://schemas.microsoft.com/office/powerpoint/2010/main" val="1381383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C9AEFE-E773-0B4B-BE25-AC74A3EA3A9D}"/>
              </a:ext>
            </a:extLst>
          </p:cNvPr>
          <p:cNvSpPr>
            <a:spLocks noGrp="1"/>
          </p:cNvSpPr>
          <p:nvPr>
            <p:ph type="ctrTitle"/>
          </p:nvPr>
        </p:nvSpPr>
        <p:spPr>
          <a:xfrm>
            <a:off x="1085994" y="60326"/>
            <a:ext cx="9665133" cy="710581"/>
          </a:xfrm>
        </p:spPr>
        <p:txBody>
          <a:bodyPr/>
          <a:lstStyle/>
          <a:p>
            <a:pPr algn="ctr"/>
            <a:r>
              <a:rPr lang="el-GR" sz="4400" dirty="0" err="1"/>
              <a:t>Αντωνυμ</a:t>
            </a:r>
            <a:r>
              <a:rPr lang="en-US" sz="4400" dirty="0" err="1"/>
              <a:t>i</a:t>
            </a:r>
            <a:r>
              <a:rPr lang="el-GR" sz="4400" dirty="0"/>
              <a:t>α ή </a:t>
            </a:r>
            <a:r>
              <a:rPr lang="el-GR" sz="4400" dirty="0" err="1"/>
              <a:t>αρθρο</a:t>
            </a:r>
            <a:r>
              <a:rPr lang="el-GR" sz="4400" dirty="0"/>
              <a:t>; </a:t>
            </a:r>
          </a:p>
        </p:txBody>
      </p:sp>
      <p:sp>
        <p:nvSpPr>
          <p:cNvPr id="3" name="Θέση περιεχομένου 2">
            <a:extLst>
              <a:ext uri="{FF2B5EF4-FFF2-40B4-BE49-F238E27FC236}">
                <a16:creationId xmlns:a16="http://schemas.microsoft.com/office/drawing/2014/main" id="{2946D567-CFDE-2E4B-75C3-7C7DA129BC82}"/>
              </a:ext>
            </a:extLst>
          </p:cNvPr>
          <p:cNvSpPr>
            <a:spLocks noGrp="1"/>
          </p:cNvSpPr>
          <p:nvPr>
            <p:ph sz="quarter" idx="12"/>
          </p:nvPr>
        </p:nvSpPr>
        <p:spPr>
          <a:xfrm>
            <a:off x="642647" y="2004291"/>
            <a:ext cx="10416189" cy="2484582"/>
          </a:xfrm>
        </p:spPr>
        <p:txBody>
          <a:bodyPr>
            <a:normAutofit fontScale="92500" lnSpcReduction="20000"/>
          </a:bodyPr>
          <a:lstStyle/>
          <a:p>
            <a:pPr marL="0" indent="0">
              <a:buNone/>
            </a:pPr>
            <a:r>
              <a:rPr lang="el-GR" sz="3200" dirty="0"/>
              <a:t>Κουίζ:</a:t>
            </a:r>
            <a:endParaRPr lang="en-US" sz="3200" dirty="0"/>
          </a:p>
          <a:p>
            <a:pPr marL="0" indent="0">
              <a:buNone/>
            </a:pPr>
            <a:r>
              <a:rPr lang="en-US" sz="3200" dirty="0">
                <a:hlinkClick r:id="rId2"/>
              </a:rPr>
              <a:t>https://wordwall.net/el/resource/8607272/%CE%B1%CF%81%CE%B8%CF%81%CE%BF-%CE%AE-%CE%B1%CE%BD%CF%84%CF%89%CE%BD%CF%85%CE%BC%CE%B9%CE%B1</a:t>
            </a:r>
            <a:r>
              <a:rPr lang="en-US" sz="3200" dirty="0"/>
              <a:t> </a:t>
            </a:r>
          </a:p>
          <a:p>
            <a:pPr marL="0" indent="0">
              <a:buNone/>
            </a:pPr>
            <a:endParaRPr lang="el-GR" sz="3200" dirty="0"/>
          </a:p>
        </p:txBody>
      </p:sp>
      <p:sp>
        <p:nvSpPr>
          <p:cNvPr id="5" name="Θέση αριθμού διαφάνειας 4">
            <a:extLst>
              <a:ext uri="{FF2B5EF4-FFF2-40B4-BE49-F238E27FC236}">
                <a16:creationId xmlns:a16="http://schemas.microsoft.com/office/drawing/2014/main" id="{9A2CF0C4-FBFC-86E5-F25D-AB5D828AAE57}"/>
              </a:ext>
            </a:extLst>
          </p:cNvPr>
          <p:cNvSpPr>
            <a:spLocks noGrp="1"/>
          </p:cNvSpPr>
          <p:nvPr>
            <p:ph type="sldNum" sz="quarter" idx="4"/>
          </p:nvPr>
        </p:nvSpPr>
        <p:spPr/>
        <p:txBody>
          <a:bodyPr/>
          <a:lstStyle/>
          <a:p>
            <a:fld id="{CA8D9AD5-F248-4919-864A-CFD76CC027D6}" type="slidenum">
              <a:rPr lang="en-US" smtClean="0"/>
              <a:pPr/>
              <a:t>13</a:t>
            </a:fld>
            <a:endParaRPr lang="en-US" dirty="0"/>
          </a:p>
        </p:txBody>
      </p:sp>
    </p:spTree>
    <p:extLst>
      <p:ext uri="{BB962C8B-B14F-4D97-AF65-F5344CB8AC3E}">
        <p14:creationId xmlns:p14="http://schemas.microsoft.com/office/powerpoint/2010/main" val="3008023944"/>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189C99-29C3-4261-A74E-C211228494FC}"/>
              </a:ext>
            </a:extLst>
          </p:cNvPr>
          <p:cNvSpPr>
            <a:spLocks noGrp="1"/>
          </p:cNvSpPr>
          <p:nvPr>
            <p:ph type="ctrTitle"/>
          </p:nvPr>
        </p:nvSpPr>
        <p:spPr>
          <a:xfrm>
            <a:off x="1169121" y="171162"/>
            <a:ext cx="5711970" cy="678583"/>
          </a:xfrm>
        </p:spPr>
        <p:txBody>
          <a:bodyPr/>
          <a:lstStyle/>
          <a:p>
            <a:r>
              <a:rPr lang="el-GR" dirty="0"/>
              <a:t>Τι </a:t>
            </a:r>
            <a:r>
              <a:rPr lang="el-GR" dirty="0" err="1"/>
              <a:t>παρατηρω</a:t>
            </a:r>
            <a:endParaRPr lang="el-GR" dirty="0"/>
          </a:p>
        </p:txBody>
      </p:sp>
      <p:sp>
        <p:nvSpPr>
          <p:cNvPr id="3" name="Θέση περιεχομένου 2">
            <a:extLst>
              <a:ext uri="{FF2B5EF4-FFF2-40B4-BE49-F238E27FC236}">
                <a16:creationId xmlns:a16="http://schemas.microsoft.com/office/drawing/2014/main" id="{CD8C563C-D56F-94F6-65D6-4CB197B57F80}"/>
              </a:ext>
            </a:extLst>
          </p:cNvPr>
          <p:cNvSpPr>
            <a:spLocks noGrp="1"/>
          </p:cNvSpPr>
          <p:nvPr>
            <p:ph sz="quarter" idx="10"/>
          </p:nvPr>
        </p:nvSpPr>
        <p:spPr>
          <a:xfrm>
            <a:off x="559522" y="1540365"/>
            <a:ext cx="5711970" cy="3401090"/>
          </a:xfrm>
        </p:spPr>
        <p:txBody>
          <a:bodyPr/>
          <a:lstStyle/>
          <a:p>
            <a:r>
              <a:rPr kumimoji="0" lang="el-GR" sz="2800" b="0" i="0" u="none" strike="noStrike" kern="0" cap="none" spc="0" normalizeH="0" baseline="0" noProof="0" dirty="0">
                <a:ln>
                  <a:noFill/>
                </a:ln>
                <a:solidFill>
                  <a:schemeClr val="accent1">
                    <a:lumMod val="50000"/>
                  </a:schemeClr>
                </a:solidFill>
                <a:effectLst/>
                <a:uLnTx/>
                <a:uFillTx/>
                <a:sym typeface="Livvic"/>
              </a:rPr>
              <a:t>παπάς – ιερέας</a:t>
            </a:r>
            <a:br>
              <a:rPr kumimoji="0" lang="el-GR" sz="2800" b="0" i="0" u="none" strike="noStrike" kern="0" cap="none" spc="0" normalizeH="0" baseline="0" noProof="0" dirty="0">
                <a:ln>
                  <a:noFill/>
                </a:ln>
                <a:solidFill>
                  <a:srgbClr val="3F3742"/>
                </a:solidFill>
                <a:effectLst/>
                <a:uLnTx/>
                <a:uFillTx/>
                <a:sym typeface="Livvic"/>
              </a:rPr>
            </a:br>
            <a:r>
              <a:rPr kumimoji="0" lang="el-GR" sz="2800" b="0" i="0" u="none" strike="noStrike" kern="0" cap="none" spc="0" normalizeH="0" baseline="0" noProof="0" dirty="0">
                <a:ln>
                  <a:noFill/>
                </a:ln>
                <a:solidFill>
                  <a:schemeClr val="accent3"/>
                </a:solidFill>
                <a:effectLst/>
                <a:uLnTx/>
                <a:uFillTx/>
                <a:sym typeface="Livvic"/>
              </a:rPr>
              <a:t>πάνω – κάτω</a:t>
            </a:r>
          </a:p>
          <a:p>
            <a:endParaRPr lang="el-GR" b="0" kern="0" dirty="0">
              <a:sym typeface="Livvic"/>
            </a:endParaRPr>
          </a:p>
          <a:p>
            <a:r>
              <a:rPr lang="el-GR" b="0" kern="0" dirty="0">
                <a:sym typeface="Livvic"/>
              </a:rPr>
              <a:t>Τι διαφορά έχουν οι λέξεις αυτές;</a:t>
            </a:r>
          </a:p>
          <a:p>
            <a:r>
              <a:rPr lang="el-GR" b="0" kern="0" dirty="0">
                <a:sym typeface="Livvic"/>
              </a:rPr>
              <a:t>Τι μας θυμίζουν;</a:t>
            </a:r>
          </a:p>
          <a:p>
            <a:endParaRPr lang="el-GR" dirty="0"/>
          </a:p>
        </p:txBody>
      </p:sp>
      <p:sp>
        <p:nvSpPr>
          <p:cNvPr id="4" name="Θέση αριθμού διαφάνειας 3">
            <a:extLst>
              <a:ext uri="{FF2B5EF4-FFF2-40B4-BE49-F238E27FC236}">
                <a16:creationId xmlns:a16="http://schemas.microsoft.com/office/drawing/2014/main" id="{74C8AB76-547C-FC03-5204-A0FB14BD2A97}"/>
              </a:ext>
            </a:extLst>
          </p:cNvPr>
          <p:cNvSpPr>
            <a:spLocks noGrp="1"/>
          </p:cNvSpPr>
          <p:nvPr>
            <p:ph type="sldNum" sz="quarter" idx="4"/>
          </p:nvPr>
        </p:nvSpPr>
        <p:spPr/>
        <p:txBody>
          <a:bodyPr/>
          <a:lstStyle/>
          <a:p>
            <a:fld id="{CA8D9AD5-F248-4919-864A-CFD76CC027D6}" type="slidenum">
              <a:rPr lang="en-US" smtClean="0"/>
              <a:pPr/>
              <a:t>14</a:t>
            </a:fld>
            <a:endParaRPr lang="en-US" dirty="0"/>
          </a:p>
        </p:txBody>
      </p:sp>
    </p:spTree>
    <p:extLst>
      <p:ext uri="{BB962C8B-B14F-4D97-AF65-F5344CB8AC3E}">
        <p14:creationId xmlns:p14="http://schemas.microsoft.com/office/powerpoint/2010/main" val="2880037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9A8320-AC43-E0FE-9BF6-4EB2F44D3A9E}"/>
              </a:ext>
            </a:extLst>
          </p:cNvPr>
          <p:cNvSpPr>
            <a:spLocks noGrp="1"/>
          </p:cNvSpPr>
          <p:nvPr>
            <p:ph type="ctrTitle"/>
          </p:nvPr>
        </p:nvSpPr>
        <p:spPr>
          <a:xfrm>
            <a:off x="2499156" y="88147"/>
            <a:ext cx="9692844" cy="710587"/>
          </a:xfrm>
        </p:spPr>
        <p:txBody>
          <a:bodyPr/>
          <a:lstStyle/>
          <a:p>
            <a:r>
              <a:rPr lang="el-GR" dirty="0" err="1"/>
              <a:t>ΣυνΩνυμα</a:t>
            </a:r>
            <a:r>
              <a:rPr lang="el-GR" dirty="0"/>
              <a:t>- </a:t>
            </a:r>
            <a:r>
              <a:rPr lang="el-GR" dirty="0" err="1"/>
              <a:t>ΑντΩνυμα</a:t>
            </a:r>
            <a:endParaRPr lang="el-GR" dirty="0"/>
          </a:p>
        </p:txBody>
      </p:sp>
      <p:sp>
        <p:nvSpPr>
          <p:cNvPr id="8" name="TextBox 7">
            <a:extLst>
              <a:ext uri="{FF2B5EF4-FFF2-40B4-BE49-F238E27FC236}">
                <a16:creationId xmlns:a16="http://schemas.microsoft.com/office/drawing/2014/main" id="{DDA3276A-267F-8FEC-6929-96E8CB169569}"/>
              </a:ext>
            </a:extLst>
          </p:cNvPr>
          <p:cNvSpPr txBox="1"/>
          <p:nvPr/>
        </p:nvSpPr>
        <p:spPr>
          <a:xfrm>
            <a:off x="193370" y="903361"/>
            <a:ext cx="11232012" cy="4708981"/>
          </a:xfrm>
          <a:prstGeom prst="rect">
            <a:avLst/>
          </a:prstGeom>
          <a:noFill/>
        </p:spPr>
        <p:txBody>
          <a:bodyPr wrap="square">
            <a:spAutoFit/>
          </a:bodyPr>
          <a:lstStyle/>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2800" b="1" i="0" u="none" strike="noStrike" kern="0" cap="none" spc="0" normalizeH="0" baseline="0" noProof="0" dirty="0">
                <a:ln>
                  <a:noFill/>
                </a:ln>
                <a:solidFill>
                  <a:schemeClr val="accent1">
                    <a:lumMod val="75000"/>
                  </a:schemeClr>
                </a:solidFill>
                <a:effectLst/>
                <a:uLnTx/>
                <a:uFillTx/>
                <a:latin typeface="Roboto" panose="02000000000000000000" pitchFamily="2" charset="0"/>
                <a:sym typeface="Livvic"/>
              </a:rPr>
              <a:t>Συνώνυμα</a:t>
            </a:r>
            <a:r>
              <a:rPr kumimoji="0" lang="el-GR" sz="2800" b="0" i="0" u="none" strike="noStrike" kern="0" cap="none" spc="0" normalizeH="0" baseline="0" noProof="0" dirty="0">
                <a:ln>
                  <a:noFill/>
                </a:ln>
                <a:solidFill>
                  <a:srgbClr val="000000"/>
                </a:solidFill>
                <a:effectLst/>
                <a:uLnTx/>
                <a:uFillTx/>
                <a:latin typeface="Roboto" panose="02000000000000000000" pitchFamily="2" charset="0"/>
                <a:sym typeface="Livvic"/>
              </a:rPr>
              <a:t> ονομάζονται οι διαφορετικές λέξεις που έχουν περίπου την ίδια σημασία.</a:t>
            </a: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2800" b="0" i="0" u="none" strike="noStrike" kern="0" cap="none" spc="0" normalizeH="0" baseline="0" noProof="0" dirty="0">
                <a:ln>
                  <a:noFill/>
                </a:ln>
                <a:solidFill>
                  <a:srgbClr val="000000"/>
                </a:solidFill>
                <a:effectLst/>
                <a:uLnTx/>
                <a:uFillTx/>
                <a:latin typeface="Roboto" panose="02000000000000000000" pitchFamily="2" charset="0"/>
                <a:sym typeface="Livvic"/>
              </a:rPr>
              <a:t>π.χ. λευκός – άσπρος</a:t>
            </a:r>
            <a:br>
              <a:rPr kumimoji="0" lang="el-GR" sz="2800" b="0" i="0" u="none" strike="noStrike" kern="0" cap="none" spc="0" normalizeH="0" baseline="0" noProof="0" dirty="0">
                <a:ln>
                  <a:noFill/>
                </a:ln>
                <a:solidFill>
                  <a:srgbClr val="3F3742"/>
                </a:solidFill>
                <a:effectLst/>
                <a:uLnTx/>
                <a:uFillTx/>
                <a:latin typeface="Livvic"/>
                <a:sym typeface="Livvic"/>
              </a:rPr>
            </a:br>
            <a:r>
              <a:rPr kumimoji="0" lang="el-GR" sz="2800" b="0" i="0" u="none" strike="noStrike" kern="0" cap="none" spc="0" normalizeH="0" baseline="0" noProof="0" dirty="0">
                <a:ln>
                  <a:noFill/>
                </a:ln>
                <a:solidFill>
                  <a:srgbClr val="000000"/>
                </a:solidFill>
                <a:effectLst/>
                <a:uLnTx/>
                <a:uFillTx/>
                <a:latin typeface="Roboto" panose="02000000000000000000" pitchFamily="2" charset="0"/>
                <a:sym typeface="Livvic"/>
              </a:rPr>
              <a:t>μπαμπάς – πατέρας</a:t>
            </a:r>
            <a:br>
              <a:rPr kumimoji="0" lang="el-GR" sz="2800" b="0" i="0" u="none" strike="noStrike" kern="0" cap="none" spc="0" normalizeH="0" baseline="0" noProof="0" dirty="0">
                <a:ln>
                  <a:noFill/>
                </a:ln>
                <a:solidFill>
                  <a:srgbClr val="3F3742"/>
                </a:solidFill>
                <a:effectLst/>
                <a:uLnTx/>
                <a:uFillTx/>
                <a:latin typeface="Livvic"/>
                <a:sym typeface="Livvic"/>
              </a:rPr>
            </a:br>
            <a:r>
              <a:rPr kumimoji="0" lang="el-GR" sz="2800" b="0" i="0" u="none" strike="noStrike" kern="0" cap="none" spc="0" normalizeH="0" baseline="0" noProof="0" dirty="0">
                <a:ln>
                  <a:noFill/>
                </a:ln>
                <a:solidFill>
                  <a:srgbClr val="000000"/>
                </a:solidFill>
                <a:effectLst/>
                <a:uLnTx/>
                <a:uFillTx/>
                <a:latin typeface="Roboto" panose="02000000000000000000" pitchFamily="2" charset="0"/>
                <a:sym typeface="Livvic"/>
              </a:rPr>
              <a:t>κ.ά.</a:t>
            </a: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2800" b="1" i="0" u="none" strike="noStrike" kern="0" cap="none" spc="0" normalizeH="0" baseline="0" noProof="0" dirty="0">
                <a:ln>
                  <a:noFill/>
                </a:ln>
                <a:solidFill>
                  <a:schemeClr val="accent3"/>
                </a:solidFill>
                <a:effectLst/>
                <a:uLnTx/>
                <a:uFillTx/>
                <a:latin typeface="Roboto" panose="02000000000000000000" pitchFamily="2" charset="0"/>
                <a:sym typeface="Livvic"/>
              </a:rPr>
              <a:t>Αντώνυμα </a:t>
            </a:r>
            <a:r>
              <a:rPr kumimoji="0" lang="el-GR" sz="2800" b="0" i="0" u="none" strike="noStrike" kern="0" cap="none" spc="0" normalizeH="0" baseline="0" noProof="0" dirty="0">
                <a:ln>
                  <a:noFill/>
                </a:ln>
                <a:solidFill>
                  <a:srgbClr val="000000"/>
                </a:solidFill>
                <a:effectLst/>
                <a:uLnTx/>
                <a:uFillTx/>
                <a:latin typeface="Roboto" panose="02000000000000000000" pitchFamily="2" charset="0"/>
                <a:sym typeface="Livvic"/>
              </a:rPr>
              <a:t>(αντίθετα) ονομάζονται οι λέξεις</a:t>
            </a: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2800" b="0" i="0" u="none" strike="noStrike" kern="0" cap="none" spc="0" normalizeH="0" baseline="0" noProof="0" dirty="0">
                <a:ln>
                  <a:noFill/>
                </a:ln>
                <a:solidFill>
                  <a:srgbClr val="000000"/>
                </a:solidFill>
                <a:effectLst/>
                <a:uLnTx/>
                <a:uFillTx/>
                <a:latin typeface="Roboto" panose="02000000000000000000" pitchFamily="2" charset="0"/>
                <a:sym typeface="Livvic"/>
              </a:rPr>
              <a:t>που έχουν αντίθετη σημασία.</a:t>
            </a: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lang="el-GR" sz="2800" kern="0" dirty="0">
                <a:solidFill>
                  <a:srgbClr val="000000"/>
                </a:solidFill>
                <a:latin typeface="Roboto" panose="02000000000000000000" pitchFamily="2" charset="0"/>
                <a:sym typeface="Livvic"/>
              </a:rPr>
              <a:t>π</a:t>
            </a:r>
            <a:r>
              <a:rPr kumimoji="0" lang="el-GR" sz="2800" b="0" i="0" u="none" strike="noStrike" kern="0" cap="none" spc="0" normalizeH="0" baseline="0" noProof="0" dirty="0">
                <a:ln>
                  <a:noFill/>
                </a:ln>
                <a:solidFill>
                  <a:srgbClr val="000000"/>
                </a:solidFill>
                <a:effectLst/>
                <a:uLnTx/>
                <a:uFillTx/>
                <a:latin typeface="Roboto" panose="02000000000000000000" pitchFamily="2" charset="0"/>
                <a:sym typeface="Livvic"/>
              </a:rPr>
              <a:t>.χ. γεμίζω – αδειάζω</a:t>
            </a: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2800" b="0" i="0" u="none" strike="noStrike" kern="0" cap="none" spc="0" normalizeH="0" baseline="0" noProof="0" dirty="0">
                <a:ln>
                  <a:noFill/>
                </a:ln>
                <a:solidFill>
                  <a:srgbClr val="000000"/>
                </a:solidFill>
                <a:effectLst/>
                <a:uLnTx/>
                <a:uFillTx/>
                <a:latin typeface="Roboto" panose="02000000000000000000" pitchFamily="2" charset="0"/>
                <a:sym typeface="Livvic"/>
              </a:rPr>
              <a:t>ανεβαίνω – κατεβαίνω</a:t>
            </a: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2800" b="0" i="0" u="none" strike="noStrike" kern="0" cap="none" spc="0" normalizeH="0" baseline="0" noProof="0" dirty="0">
                <a:ln>
                  <a:noFill/>
                </a:ln>
                <a:solidFill>
                  <a:srgbClr val="000000"/>
                </a:solidFill>
                <a:effectLst/>
                <a:uLnTx/>
                <a:uFillTx/>
                <a:latin typeface="Roboto" panose="02000000000000000000" pitchFamily="2" charset="0"/>
                <a:sym typeface="Livvic"/>
              </a:rPr>
              <a:t>κ.ά.</a:t>
            </a: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endParaRPr kumimoji="0" lang="el-GR" sz="2000" b="0" i="0" u="none" strike="noStrike" kern="0" cap="none" spc="0" normalizeH="0" baseline="0" noProof="0" dirty="0">
              <a:ln>
                <a:noFill/>
              </a:ln>
              <a:solidFill>
                <a:srgbClr val="000000"/>
              </a:solidFill>
              <a:effectLst/>
              <a:uLnTx/>
              <a:uFillTx/>
              <a:latin typeface="Roboto" panose="02000000000000000000" pitchFamily="2" charset="0"/>
              <a:sym typeface="Livvic"/>
            </a:endParaRPr>
          </a:p>
        </p:txBody>
      </p:sp>
    </p:spTree>
    <p:extLst>
      <p:ext uri="{BB962C8B-B14F-4D97-AF65-F5344CB8AC3E}">
        <p14:creationId xmlns:p14="http://schemas.microsoft.com/office/powerpoint/2010/main" val="257610669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27569E-B1B7-A72D-991E-FE8B0B5567BA}"/>
              </a:ext>
            </a:extLst>
          </p:cNvPr>
          <p:cNvSpPr>
            <a:spLocks noGrp="1"/>
          </p:cNvSpPr>
          <p:nvPr>
            <p:ph type="ctrTitle"/>
          </p:nvPr>
        </p:nvSpPr>
        <p:spPr>
          <a:xfrm>
            <a:off x="92363" y="0"/>
            <a:ext cx="11055927" cy="831273"/>
          </a:xfrm>
        </p:spPr>
        <p:txBody>
          <a:bodyPr/>
          <a:lstStyle/>
          <a:p>
            <a:pPr algn="ctr"/>
            <a:r>
              <a:rPr lang="el-GR" sz="4400" dirty="0"/>
              <a:t>Άσκηση 6 </a:t>
            </a:r>
          </a:p>
        </p:txBody>
      </p:sp>
      <p:sp>
        <p:nvSpPr>
          <p:cNvPr id="3" name="Υπότιτλος 2">
            <a:extLst>
              <a:ext uri="{FF2B5EF4-FFF2-40B4-BE49-F238E27FC236}">
                <a16:creationId xmlns:a16="http://schemas.microsoft.com/office/drawing/2014/main" id="{67BC3137-48BD-4A4A-5D72-BF962C7D871B}"/>
              </a:ext>
            </a:extLst>
          </p:cNvPr>
          <p:cNvSpPr>
            <a:spLocks noGrp="1"/>
          </p:cNvSpPr>
          <p:nvPr>
            <p:ph type="subTitle" idx="1"/>
          </p:nvPr>
        </p:nvSpPr>
        <p:spPr>
          <a:xfrm>
            <a:off x="0" y="1013691"/>
            <a:ext cx="9855200" cy="4830617"/>
          </a:xfrm>
        </p:spPr>
        <p:txBody>
          <a:bodyPr/>
          <a:lstStyle/>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1800" i="0" u="none" strike="noStrike" kern="0" cap="none" spc="0" normalizeH="0" baseline="0" noProof="0" dirty="0">
                <a:ln>
                  <a:noFill/>
                </a:ln>
                <a:effectLst/>
                <a:uLnTx/>
                <a:uFillTx/>
                <a:sym typeface="Livvic"/>
              </a:rPr>
              <a:t>έντονη </a:t>
            </a:r>
            <a:r>
              <a:rPr kumimoji="0" lang="el-GR" sz="1800" b="0" i="0" u="none" strike="noStrike" kern="0" cap="none" spc="0" normalizeH="0" baseline="0" noProof="0" dirty="0">
                <a:ln>
                  <a:noFill/>
                </a:ln>
                <a:effectLst/>
                <a:uLnTx/>
                <a:uFillTx/>
                <a:sym typeface="Livvic"/>
              </a:rPr>
              <a:t>σωματική προσπάθεια = μεγάλη σωματική προσπάθεια</a:t>
            </a: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endParaRPr kumimoji="0" lang="el-GR" sz="2400" b="0" i="0" u="none" strike="noStrike" kern="0" cap="none" spc="0" normalizeH="0" baseline="0" noProof="0" dirty="0">
              <a:ln>
                <a:noFill/>
              </a:ln>
              <a:effectLst/>
              <a:uLnTx/>
              <a:uFillTx/>
              <a:sym typeface="Livvic"/>
            </a:endParaRP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1800" i="0" u="none" strike="noStrike" kern="0" cap="none" spc="0" normalizeH="0" baseline="0" noProof="0" dirty="0">
                <a:ln>
                  <a:noFill/>
                </a:ln>
                <a:effectLst/>
                <a:uLnTx/>
                <a:uFillTx/>
                <a:sym typeface="Livvic"/>
              </a:rPr>
              <a:t>ανδρείος</a:t>
            </a:r>
            <a:r>
              <a:rPr kumimoji="0" lang="el-GR" sz="1800" b="0" i="0" u="none" strike="noStrike" kern="0" cap="none" spc="0" normalizeH="0" baseline="0" noProof="0" dirty="0">
                <a:ln>
                  <a:noFill/>
                </a:ln>
                <a:effectLst/>
                <a:uLnTx/>
                <a:uFillTx/>
                <a:sym typeface="Livvic"/>
              </a:rPr>
              <a:t> ήρωας  ____________________________________________________________________________</a:t>
            </a:r>
          </a:p>
          <a:p>
            <a:pPr marL="165100" marR="0" lvl="0" algn="l" defTabSz="914400" rtl="0" eaLnBrk="1" fontAlgn="auto" latinLnBrk="0" hangingPunct="1">
              <a:lnSpc>
                <a:spcPct val="100000"/>
              </a:lnSpc>
              <a:spcBef>
                <a:spcPts val="0"/>
              </a:spcBef>
              <a:spcAft>
                <a:spcPts val="0"/>
              </a:spcAft>
              <a:buClr>
                <a:srgbClr val="007D85"/>
              </a:buClr>
              <a:buSzPts val="1000"/>
              <a:tabLst/>
              <a:defRPr/>
            </a:pPr>
            <a:endParaRPr kumimoji="0" lang="el-GR" sz="1800" b="0" i="0" u="none" strike="noStrike" kern="0" cap="none" spc="0" normalizeH="0" baseline="0" noProof="0" dirty="0">
              <a:ln>
                <a:noFill/>
              </a:ln>
              <a:effectLst/>
              <a:uLnTx/>
              <a:uFillTx/>
              <a:sym typeface="Livvic"/>
            </a:endParaRP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1800" i="0" u="none" strike="noStrike" kern="0" cap="none" spc="0" normalizeH="0" baseline="0" noProof="0" dirty="0">
                <a:ln>
                  <a:noFill/>
                </a:ln>
                <a:effectLst/>
                <a:uLnTx/>
                <a:uFillTx/>
                <a:sym typeface="Livvic"/>
              </a:rPr>
              <a:t>ρωμαλέα</a:t>
            </a:r>
            <a:r>
              <a:rPr kumimoji="0" lang="el-GR" sz="1800" b="0" i="0" u="none" strike="noStrike" kern="0" cap="none" spc="0" normalizeH="0" baseline="0" noProof="0" dirty="0">
                <a:ln>
                  <a:noFill/>
                </a:ln>
                <a:effectLst/>
                <a:uLnTx/>
                <a:uFillTx/>
                <a:sym typeface="Livvic"/>
              </a:rPr>
              <a:t> κορμοστασιά  ____________________________________________________________________________</a:t>
            </a:r>
          </a:p>
          <a:p>
            <a:pPr marL="457200" marR="0" lvl="0" indent="-292100" algn="l" defTabSz="914400" rtl="0" eaLnBrk="1" fontAlgn="auto" latinLnBrk="0" hangingPunct="1">
              <a:lnSpc>
                <a:spcPct val="100000"/>
              </a:lnSpc>
              <a:spcBef>
                <a:spcPts val="0"/>
              </a:spcBef>
              <a:spcAft>
                <a:spcPts val="0"/>
              </a:spcAft>
              <a:buClr>
                <a:srgbClr val="007D85"/>
              </a:buClr>
              <a:buSzPts val="1000"/>
              <a:buFont typeface="Roboto"/>
              <a:buAutoNum type="arabicPeriod"/>
              <a:tabLst/>
              <a:defRPr/>
            </a:pPr>
            <a:endParaRPr kumimoji="0" lang="el-GR" sz="1800" b="0" i="0" u="none" strike="noStrike" kern="0" cap="none" spc="0" normalizeH="0" baseline="0" noProof="0" dirty="0">
              <a:ln>
                <a:noFill/>
              </a:ln>
              <a:effectLst/>
              <a:uLnTx/>
              <a:uFillTx/>
              <a:sym typeface="Livvic"/>
            </a:endParaRP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1800" i="0" u="none" strike="noStrike" kern="0" cap="none" spc="0" normalizeH="0" baseline="0" noProof="0" dirty="0">
                <a:ln>
                  <a:noFill/>
                </a:ln>
                <a:effectLst/>
                <a:uLnTx/>
                <a:uFillTx/>
                <a:sym typeface="Livvic"/>
              </a:rPr>
              <a:t>δυνατά</a:t>
            </a:r>
            <a:r>
              <a:rPr kumimoji="0" lang="el-GR" sz="1800" b="0" i="0" u="none" strike="noStrike" kern="0" cap="none" spc="0" normalizeH="0" baseline="0" noProof="0" dirty="0">
                <a:ln>
                  <a:noFill/>
                </a:ln>
                <a:effectLst/>
                <a:uLnTx/>
                <a:uFillTx/>
                <a:sym typeface="Livvic"/>
              </a:rPr>
              <a:t> μπράτσα  _________________________________________________________________________________</a:t>
            </a:r>
          </a:p>
          <a:p>
            <a:pPr marL="457200" marR="0" lvl="0" indent="-292100" algn="l" defTabSz="914400" rtl="0" eaLnBrk="1" fontAlgn="auto" latinLnBrk="0" hangingPunct="1">
              <a:lnSpc>
                <a:spcPct val="100000"/>
              </a:lnSpc>
              <a:spcBef>
                <a:spcPts val="0"/>
              </a:spcBef>
              <a:spcAft>
                <a:spcPts val="0"/>
              </a:spcAft>
              <a:buClr>
                <a:srgbClr val="007D85"/>
              </a:buClr>
              <a:buSzPts val="1000"/>
              <a:buFont typeface="Roboto"/>
              <a:buAutoNum type="arabicPeriod"/>
              <a:tabLst/>
              <a:defRPr/>
            </a:pPr>
            <a:endParaRPr kumimoji="0" lang="el-GR" sz="1800" b="0" i="0" u="none" strike="noStrike" kern="0" cap="none" spc="0" normalizeH="0" baseline="0" noProof="0" dirty="0">
              <a:ln>
                <a:noFill/>
              </a:ln>
              <a:effectLst/>
              <a:uLnTx/>
              <a:uFillTx/>
              <a:sym typeface="Livvic"/>
            </a:endParaRP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1800" i="0" u="none" strike="noStrike" kern="0" cap="none" spc="0" normalizeH="0" baseline="0" noProof="0" dirty="0">
                <a:ln>
                  <a:noFill/>
                </a:ln>
                <a:effectLst/>
                <a:uLnTx/>
                <a:uFillTx/>
                <a:sym typeface="Livvic"/>
              </a:rPr>
              <a:t>σημαντικό</a:t>
            </a:r>
            <a:r>
              <a:rPr kumimoji="0" lang="el-GR" sz="1800" b="0" i="0" u="none" strike="noStrike" kern="0" cap="none" spc="0" normalizeH="0" baseline="0" noProof="0" dirty="0">
                <a:ln>
                  <a:noFill/>
                </a:ln>
                <a:effectLst/>
                <a:uLnTx/>
                <a:uFillTx/>
                <a:sym typeface="Livvic"/>
              </a:rPr>
              <a:t> στοιχείο = ___________________________________________________________________________</a:t>
            </a:r>
          </a:p>
          <a:p>
            <a:pPr marL="457200" marR="0" lvl="0" indent="-292100" algn="l" defTabSz="914400" rtl="0" eaLnBrk="1" fontAlgn="auto" latinLnBrk="0" hangingPunct="1">
              <a:lnSpc>
                <a:spcPct val="100000"/>
              </a:lnSpc>
              <a:spcBef>
                <a:spcPts val="0"/>
              </a:spcBef>
              <a:spcAft>
                <a:spcPts val="0"/>
              </a:spcAft>
              <a:buClr>
                <a:srgbClr val="007D85"/>
              </a:buClr>
              <a:buSzPts val="1000"/>
              <a:buFont typeface="Roboto"/>
              <a:buAutoNum type="arabicPeriod"/>
              <a:tabLst/>
              <a:defRPr/>
            </a:pPr>
            <a:endParaRPr kumimoji="0" lang="el-GR" sz="1800" b="0" i="0" u="none" strike="noStrike" kern="0" cap="none" spc="0" normalizeH="0" baseline="0" noProof="0" dirty="0">
              <a:ln>
                <a:noFill/>
              </a:ln>
              <a:effectLst/>
              <a:uLnTx/>
              <a:uFillTx/>
              <a:sym typeface="Livvic"/>
            </a:endParaRP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1800" i="0" u="none" strike="noStrike" kern="0" cap="none" spc="0" normalizeH="0" baseline="0" noProof="0" dirty="0">
                <a:ln>
                  <a:noFill/>
                </a:ln>
                <a:effectLst/>
                <a:uLnTx/>
                <a:uFillTx/>
                <a:sym typeface="Livvic"/>
              </a:rPr>
              <a:t>υψηλή</a:t>
            </a:r>
            <a:r>
              <a:rPr kumimoji="0" lang="el-GR" sz="1800" b="0" i="0" u="none" strike="noStrike" kern="0" cap="none" spc="0" normalizeH="0" baseline="0" noProof="0" dirty="0">
                <a:ln>
                  <a:noFill/>
                </a:ln>
                <a:effectLst/>
                <a:uLnTx/>
                <a:uFillTx/>
                <a:sym typeface="Livvic"/>
              </a:rPr>
              <a:t> εκτίμηση ____________________________________________________________________________</a:t>
            </a:r>
          </a:p>
          <a:p>
            <a:endParaRPr lang="el-GR" sz="2400" dirty="0"/>
          </a:p>
        </p:txBody>
      </p:sp>
    </p:spTree>
    <p:extLst>
      <p:ext uri="{BB962C8B-B14F-4D97-AF65-F5344CB8AC3E}">
        <p14:creationId xmlns:p14="http://schemas.microsoft.com/office/powerpoint/2010/main" val="3850126681"/>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45F056F8-D8B3-E08E-7E24-ECCC6D886220}"/>
              </a:ext>
            </a:extLst>
          </p:cNvPr>
          <p:cNvSpPr>
            <a:spLocks noGrp="1"/>
          </p:cNvSpPr>
          <p:nvPr>
            <p:ph type="subTitle" idx="1"/>
          </p:nvPr>
        </p:nvSpPr>
        <p:spPr>
          <a:xfrm>
            <a:off x="369454" y="1348509"/>
            <a:ext cx="8617527" cy="3362036"/>
          </a:xfrm>
        </p:spPr>
        <p:txBody>
          <a:bodyPr/>
          <a:lstStyle/>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2400" b="0" i="0" u="none" strike="noStrike" kern="0" cap="none" spc="0" normalizeH="0" baseline="0" noProof="0" dirty="0">
                <a:ln>
                  <a:noFill/>
                </a:ln>
                <a:solidFill>
                  <a:srgbClr val="000000"/>
                </a:solidFill>
                <a:effectLst/>
                <a:uLnTx/>
                <a:uFillTx/>
                <a:latin typeface="Tahoma" panose="020B0604030504040204" pitchFamily="34" charset="0"/>
                <a:sym typeface="Livvic"/>
              </a:rPr>
              <a:t>Οι προσπάθειες των αθλητών για την κατάκτηση της________________ (νίκης) ήταν ________________ (έντονες). Οι ________________ (γυμνασμένοι) ήρωες έπρεπε να είναι πολύ ________________ (έμπειροι) στα αθλήματα. Όσο για τους χορηγούς, ________________ (παινεύονταν) για τη ________________ (μεγαλοψυχία) τους. Γενικότερα η εποχή χαρακτηρίζεται για το ________________ (γνήσιο) αθλητικό πνεύμα της.</a:t>
            </a:r>
            <a:endParaRPr kumimoji="0" lang="el-GR" sz="2400" b="0" i="0" u="none" strike="noStrike" kern="0" cap="none" spc="0" normalizeH="0" baseline="0" noProof="0" dirty="0">
              <a:ln>
                <a:noFill/>
              </a:ln>
              <a:solidFill>
                <a:srgbClr val="3F3742"/>
              </a:solidFill>
              <a:effectLst/>
              <a:uLnTx/>
              <a:uFillTx/>
              <a:latin typeface="Livvic"/>
              <a:sym typeface="Livvic"/>
            </a:endParaRPr>
          </a:p>
          <a:p>
            <a:endParaRPr lang="el-GR" dirty="0"/>
          </a:p>
        </p:txBody>
      </p:sp>
    </p:spTree>
    <p:extLst>
      <p:ext uri="{BB962C8B-B14F-4D97-AF65-F5344CB8AC3E}">
        <p14:creationId xmlns:p14="http://schemas.microsoft.com/office/powerpoint/2010/main" val="3442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4574D1-9816-C3F2-3D62-F84E60A47798}"/>
              </a:ext>
            </a:extLst>
          </p:cNvPr>
          <p:cNvSpPr>
            <a:spLocks noGrp="1"/>
          </p:cNvSpPr>
          <p:nvPr>
            <p:ph type="ctrTitle"/>
          </p:nvPr>
        </p:nvSpPr>
        <p:spPr>
          <a:xfrm>
            <a:off x="651884" y="101601"/>
            <a:ext cx="9466741" cy="888916"/>
          </a:xfrm>
        </p:spPr>
        <p:txBody>
          <a:bodyPr/>
          <a:lstStyle/>
          <a:p>
            <a:pPr algn="ctr"/>
            <a:r>
              <a:rPr lang="el-GR" sz="4800" dirty="0"/>
              <a:t>ΚΟΥΙΖ</a:t>
            </a:r>
          </a:p>
        </p:txBody>
      </p:sp>
      <p:sp>
        <p:nvSpPr>
          <p:cNvPr id="3" name="Υπότιτλος 2">
            <a:extLst>
              <a:ext uri="{FF2B5EF4-FFF2-40B4-BE49-F238E27FC236}">
                <a16:creationId xmlns:a16="http://schemas.microsoft.com/office/drawing/2014/main" id="{D85A0532-E779-6CF7-1D23-DEF7892F84D4}"/>
              </a:ext>
            </a:extLst>
          </p:cNvPr>
          <p:cNvSpPr>
            <a:spLocks noGrp="1"/>
          </p:cNvSpPr>
          <p:nvPr>
            <p:ph type="subTitle" idx="1"/>
          </p:nvPr>
        </p:nvSpPr>
        <p:spPr>
          <a:xfrm>
            <a:off x="651884" y="1838036"/>
            <a:ext cx="7309861" cy="1967345"/>
          </a:xfrm>
        </p:spPr>
        <p:txBody>
          <a:bodyPr/>
          <a:lstStyle/>
          <a:p>
            <a:r>
              <a:rPr lang="cs-CZ" dirty="0">
                <a:hlinkClick r:id="rId2"/>
              </a:rPr>
              <a:t>https://wordwall.net/el/resource/8607272/%CE%B1%CF%81%CE%B8%CF%81%CE%BF-%CE%AE-%CE%B1%CE%BD%CF%84%CF%89%CE%BD%CF%85%CE%BC%CE%B9%CE%B1</a:t>
            </a:r>
            <a:r>
              <a:rPr lang="el-GR" dirty="0"/>
              <a:t> </a:t>
            </a:r>
          </a:p>
        </p:txBody>
      </p:sp>
    </p:spTree>
    <p:extLst>
      <p:ext uri="{BB962C8B-B14F-4D97-AF65-F5344CB8AC3E}">
        <p14:creationId xmlns:p14="http://schemas.microsoft.com/office/powerpoint/2010/main" val="1328296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32F73AA-B8A7-C281-6EB3-D9F460B4601E}"/>
              </a:ext>
            </a:extLst>
          </p:cNvPr>
          <p:cNvSpPr>
            <a:spLocks noGrp="1"/>
          </p:cNvSpPr>
          <p:nvPr>
            <p:ph type="ctrTitle"/>
          </p:nvPr>
        </p:nvSpPr>
        <p:spPr>
          <a:xfrm>
            <a:off x="1857382" y="114833"/>
            <a:ext cx="6695186" cy="688732"/>
          </a:xfrm>
        </p:spPr>
        <p:txBody>
          <a:bodyPr/>
          <a:lstStyle/>
          <a:p>
            <a:pPr algn="ctr"/>
            <a:r>
              <a:rPr kumimoji="0" lang="el-GR" sz="2800" b="1" i="0" u="none" strike="noStrike" kern="0" cap="none" spc="0" normalizeH="0" baseline="0" noProof="0" dirty="0">
                <a:ln>
                  <a:noFill/>
                </a:ln>
                <a:effectLst/>
                <a:uLnTx/>
                <a:uFillTx/>
                <a:sym typeface="Merriweather"/>
              </a:rPr>
              <a:t>Ο αθλητισμός στην αρχαία Ελλάδα</a:t>
            </a:r>
            <a:r>
              <a:rPr lang="el-GR" dirty="0"/>
              <a:t> </a:t>
            </a:r>
            <a:endParaRPr lang="en-US" dirty="0"/>
          </a:p>
        </p:txBody>
      </p:sp>
      <p:sp>
        <p:nvSpPr>
          <p:cNvPr id="16" name="Content Placeholder 2">
            <a:extLst>
              <a:ext uri="{FF2B5EF4-FFF2-40B4-BE49-F238E27FC236}">
                <a16:creationId xmlns:a16="http://schemas.microsoft.com/office/drawing/2014/main" id="{8BC736CC-BD2B-6441-5971-4DF32A789B20}"/>
              </a:ext>
            </a:extLst>
          </p:cNvPr>
          <p:cNvSpPr>
            <a:spLocks noGrp="1"/>
          </p:cNvSpPr>
          <p:nvPr>
            <p:ph sz="quarter" idx="10"/>
          </p:nvPr>
        </p:nvSpPr>
        <p:spPr>
          <a:xfrm>
            <a:off x="-1" y="803565"/>
            <a:ext cx="7241309" cy="5606471"/>
          </a:xfrm>
        </p:spPr>
        <p:txBody>
          <a:bodyPr>
            <a:normAutofit/>
          </a:bodyPr>
          <a:lstStyle/>
          <a:p>
            <a:pPr marL="508000" marR="0" lvl="0" indent="-342900" algn="l" defTabSz="914400" rtl="0" eaLnBrk="1" fontAlgn="auto" latinLnBrk="0" hangingPunct="1">
              <a:lnSpc>
                <a:spcPct val="250000"/>
              </a:lnSpc>
              <a:spcBef>
                <a:spcPts val="0"/>
              </a:spcBef>
              <a:spcAft>
                <a:spcPts val="0"/>
              </a:spcAft>
              <a:buClr>
                <a:srgbClr val="007D85"/>
              </a:buClr>
              <a:buSzPts val="1000"/>
              <a:buFont typeface="+mj-lt"/>
              <a:buAutoNum type="arabicPeriod"/>
              <a:tabLst/>
              <a:defRPr/>
            </a:pPr>
            <a:r>
              <a:rPr kumimoji="0" lang="el-GR" sz="2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rPr>
              <a:t>Γιατί ο συγγραφέας επέλεξε αυτό το κείμενο;</a:t>
            </a:r>
          </a:p>
          <a:p>
            <a:pPr marL="508000" marR="0" lvl="0" indent="-342900" algn="l" defTabSz="914400" rtl="0" eaLnBrk="1" fontAlgn="auto" latinLnBrk="0" hangingPunct="1">
              <a:lnSpc>
                <a:spcPct val="250000"/>
              </a:lnSpc>
              <a:spcBef>
                <a:spcPts val="0"/>
              </a:spcBef>
              <a:spcAft>
                <a:spcPts val="0"/>
              </a:spcAft>
              <a:buClr>
                <a:srgbClr val="007D85"/>
              </a:buClr>
              <a:buSzPts val="1000"/>
              <a:buFont typeface="+mj-lt"/>
              <a:buAutoNum type="arabicPeriod"/>
              <a:tabLst/>
              <a:defRPr/>
            </a:pPr>
            <a:r>
              <a:rPr kumimoji="0" lang="el-GR" sz="2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rPr>
              <a:t> Τι θέλει να πετύχει;</a:t>
            </a:r>
          </a:p>
          <a:p>
            <a:pPr marL="508000" marR="0" lvl="0" indent="-342900" algn="l" defTabSz="914400" rtl="0" eaLnBrk="1" fontAlgn="auto" latinLnBrk="0" hangingPunct="1">
              <a:lnSpc>
                <a:spcPct val="250000"/>
              </a:lnSpc>
              <a:spcBef>
                <a:spcPts val="0"/>
              </a:spcBef>
              <a:spcAft>
                <a:spcPts val="0"/>
              </a:spcAft>
              <a:buClr>
                <a:srgbClr val="007D85"/>
              </a:buClr>
              <a:buSzPts val="1000"/>
              <a:buFont typeface="+mj-lt"/>
              <a:buAutoNum type="arabicPeriod"/>
              <a:tabLst/>
              <a:defRPr/>
            </a:pPr>
            <a:r>
              <a:rPr kumimoji="0" lang="el-GR" sz="2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rPr>
              <a:t>Τι θα άλλαζε στο κείμενο αν παρουσίαζε την έννοια της γυμναστικής ως κάτι ανώφελο για την ζωή των αρχαίων Ελλήνων;</a:t>
            </a:r>
          </a:p>
          <a:p>
            <a:pPr marL="508000" marR="0" lvl="0" indent="-342900" algn="l" defTabSz="914400" rtl="0" eaLnBrk="1" fontAlgn="auto" latinLnBrk="0" hangingPunct="1">
              <a:lnSpc>
                <a:spcPct val="250000"/>
              </a:lnSpc>
              <a:spcBef>
                <a:spcPts val="0"/>
              </a:spcBef>
              <a:spcAft>
                <a:spcPts val="0"/>
              </a:spcAft>
              <a:buClr>
                <a:srgbClr val="007D85"/>
              </a:buClr>
              <a:buSzPts val="1000"/>
              <a:buFont typeface="+mj-lt"/>
              <a:buAutoNum type="arabicPeriod"/>
              <a:tabLst/>
              <a:defRPr/>
            </a:pPr>
            <a:r>
              <a:rPr lang="el-GR" sz="2400" b="0" kern="0" dirty="0">
                <a:latin typeface="Arial" panose="020B0604020202020204" pitchFamily="34" charset="0"/>
                <a:sym typeface="Livvic"/>
              </a:rPr>
              <a:t>Πως σχετίζεται το κείμενο με τις εικόνες;</a:t>
            </a:r>
            <a:endParaRPr kumimoji="0" lang="el-GR" sz="1600" b="0" i="0" u="none" strike="noStrike" kern="0" cap="none" spc="0" normalizeH="0" baseline="0" noProof="0" dirty="0">
              <a:ln>
                <a:noFill/>
              </a:ln>
              <a:effectLst/>
              <a:uLnTx/>
              <a:uFillTx/>
              <a:latin typeface="Livvic"/>
              <a:sym typeface="Livvic"/>
            </a:endParaRPr>
          </a:p>
          <a:p>
            <a:endParaRPr lang="en-US" sz="3200" b="0" dirty="0"/>
          </a:p>
        </p:txBody>
      </p:sp>
      <p:sp>
        <p:nvSpPr>
          <p:cNvPr id="17" name="Slide Number Placeholder 3">
            <a:extLst>
              <a:ext uri="{FF2B5EF4-FFF2-40B4-BE49-F238E27FC236}">
                <a16:creationId xmlns:a16="http://schemas.microsoft.com/office/drawing/2014/main" id="{1623E95B-D41B-2397-F482-04F39078CA8D}"/>
              </a:ext>
            </a:extLst>
          </p:cNvPr>
          <p:cNvSpPr>
            <a:spLocks noGrp="1"/>
          </p:cNvSpPr>
          <p:nvPr>
            <p:ph type="sldNum" sz="quarter" idx="4"/>
          </p:nvPr>
        </p:nvSpPr>
        <p:spPr>
          <a:xfrm>
            <a:off x="11058836" y="5836030"/>
            <a:ext cx="1041393" cy="246004"/>
          </a:xfrm>
        </p:spPr>
        <p:txBody>
          <a:bodyPr/>
          <a:lstStyle/>
          <a:p>
            <a:pPr>
              <a:spcAft>
                <a:spcPts val="600"/>
              </a:spcAft>
            </a:pPr>
            <a:fld id="{CA8D9AD5-F248-4919-864A-CFD76CC027D6}" type="slidenum">
              <a:rPr lang="en-US" smtClean="0"/>
              <a:pPr>
                <a:spcAft>
                  <a:spcPts val="600"/>
                </a:spcAft>
              </a:pPr>
              <a:t>19</a:t>
            </a:fld>
            <a:endParaRPr lang="en-US"/>
          </a:p>
        </p:txBody>
      </p:sp>
    </p:spTree>
    <p:extLst>
      <p:ext uri="{BB962C8B-B14F-4D97-AF65-F5344CB8AC3E}">
        <p14:creationId xmlns:p14="http://schemas.microsoft.com/office/powerpoint/2010/main" val="741661117"/>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9A34D-9418-BFBD-12B0-821DAF1D28A8}"/>
              </a:ext>
            </a:extLst>
          </p:cNvPr>
          <p:cNvSpPr>
            <a:spLocks noGrp="1"/>
          </p:cNvSpPr>
          <p:nvPr>
            <p:ph type="ctrTitle"/>
          </p:nvPr>
        </p:nvSpPr>
        <p:spPr>
          <a:xfrm>
            <a:off x="1250156" y="319087"/>
            <a:ext cx="9691688" cy="914399"/>
          </a:xfrm>
        </p:spPr>
        <p:txBody>
          <a:bodyPr anchor="t">
            <a:normAutofit/>
          </a:bodyPr>
          <a:lstStyle/>
          <a:p>
            <a:r>
              <a:rPr lang="en-US" dirty="0"/>
              <a:t>​</a:t>
            </a:r>
          </a:p>
        </p:txBody>
      </p:sp>
      <p:sp>
        <p:nvSpPr>
          <p:cNvPr id="4" name="TextBox 3">
            <a:extLst>
              <a:ext uri="{FF2B5EF4-FFF2-40B4-BE49-F238E27FC236}">
                <a16:creationId xmlns:a16="http://schemas.microsoft.com/office/drawing/2014/main" id="{C0407854-439B-2CCF-687B-E963E49FC58C}"/>
              </a:ext>
            </a:extLst>
          </p:cNvPr>
          <p:cNvSpPr txBox="1"/>
          <p:nvPr/>
        </p:nvSpPr>
        <p:spPr>
          <a:xfrm>
            <a:off x="2459183" y="68400"/>
            <a:ext cx="6248400" cy="707886"/>
          </a:xfrm>
          <a:prstGeom prst="rect">
            <a:avLst/>
          </a:prstGeom>
          <a:noFill/>
        </p:spPr>
        <p:txBody>
          <a:bodyPr wrap="square">
            <a:spAutoFit/>
          </a:bodyPr>
          <a:lstStyle/>
          <a:p>
            <a:pPr algn="ctr"/>
            <a:r>
              <a:rPr lang="el-GR" sz="4000" dirty="0">
                <a:latin typeface="+mn-lt"/>
              </a:rPr>
              <a:t>Τι παρατηρούμε; </a:t>
            </a:r>
            <a:endParaRPr lang="el-GR" sz="4000" dirty="0"/>
          </a:p>
        </p:txBody>
      </p:sp>
      <p:pic>
        <p:nvPicPr>
          <p:cNvPr id="8" name="Εικόνα 7">
            <a:extLst>
              <a:ext uri="{FF2B5EF4-FFF2-40B4-BE49-F238E27FC236}">
                <a16:creationId xmlns:a16="http://schemas.microsoft.com/office/drawing/2014/main" id="{C3B53CA1-74E3-929C-715E-5A88C9E8D35A}"/>
              </a:ext>
            </a:extLst>
          </p:cNvPr>
          <p:cNvPicPr>
            <a:picLocks noChangeAspect="1"/>
          </p:cNvPicPr>
          <p:nvPr/>
        </p:nvPicPr>
        <p:blipFill>
          <a:blip r:embed="rId2"/>
          <a:stretch>
            <a:fillRect/>
          </a:stretch>
        </p:blipFill>
        <p:spPr>
          <a:xfrm>
            <a:off x="207741" y="815657"/>
            <a:ext cx="3614664" cy="2706457"/>
          </a:xfrm>
          <a:prstGeom prst="rect">
            <a:avLst/>
          </a:prstGeom>
        </p:spPr>
      </p:pic>
      <p:pic>
        <p:nvPicPr>
          <p:cNvPr id="9" name="Εικόνα 8">
            <a:extLst>
              <a:ext uri="{FF2B5EF4-FFF2-40B4-BE49-F238E27FC236}">
                <a16:creationId xmlns:a16="http://schemas.microsoft.com/office/drawing/2014/main" id="{83DCE5B6-99AC-31AA-2212-D6CF4A2EB845}"/>
              </a:ext>
            </a:extLst>
          </p:cNvPr>
          <p:cNvPicPr>
            <a:picLocks noChangeAspect="1"/>
          </p:cNvPicPr>
          <p:nvPr/>
        </p:nvPicPr>
        <p:blipFill>
          <a:blip r:embed="rId3"/>
          <a:stretch>
            <a:fillRect/>
          </a:stretch>
        </p:blipFill>
        <p:spPr>
          <a:xfrm>
            <a:off x="6096000" y="815657"/>
            <a:ext cx="4080927" cy="2720618"/>
          </a:xfrm>
          <a:prstGeom prst="rect">
            <a:avLst/>
          </a:prstGeom>
        </p:spPr>
      </p:pic>
      <p:pic>
        <p:nvPicPr>
          <p:cNvPr id="10" name="Εικόνα 9">
            <a:extLst>
              <a:ext uri="{FF2B5EF4-FFF2-40B4-BE49-F238E27FC236}">
                <a16:creationId xmlns:a16="http://schemas.microsoft.com/office/drawing/2014/main" id="{AA18489A-FC35-2DF8-3BED-FCF194305987}"/>
              </a:ext>
            </a:extLst>
          </p:cNvPr>
          <p:cNvPicPr>
            <a:picLocks noChangeAspect="1"/>
          </p:cNvPicPr>
          <p:nvPr/>
        </p:nvPicPr>
        <p:blipFill>
          <a:blip r:embed="rId4"/>
          <a:stretch>
            <a:fillRect/>
          </a:stretch>
        </p:blipFill>
        <p:spPr>
          <a:xfrm>
            <a:off x="273975" y="3839642"/>
            <a:ext cx="3947108" cy="2631404"/>
          </a:xfrm>
          <a:prstGeom prst="rect">
            <a:avLst/>
          </a:prstGeom>
        </p:spPr>
      </p:pic>
      <p:pic>
        <p:nvPicPr>
          <p:cNvPr id="11" name="Εικόνα 10">
            <a:extLst>
              <a:ext uri="{FF2B5EF4-FFF2-40B4-BE49-F238E27FC236}">
                <a16:creationId xmlns:a16="http://schemas.microsoft.com/office/drawing/2014/main" id="{B6354101-94F9-0D58-8379-0AE91B83E757}"/>
              </a:ext>
            </a:extLst>
          </p:cNvPr>
          <p:cNvPicPr>
            <a:picLocks noChangeAspect="1"/>
          </p:cNvPicPr>
          <p:nvPr/>
        </p:nvPicPr>
        <p:blipFill>
          <a:blip r:embed="rId5"/>
          <a:stretch>
            <a:fillRect/>
          </a:stretch>
        </p:blipFill>
        <p:spPr>
          <a:xfrm>
            <a:off x="6199467" y="3839642"/>
            <a:ext cx="3873991" cy="2845565"/>
          </a:xfrm>
          <a:prstGeom prst="rect">
            <a:avLst/>
          </a:prstGeom>
        </p:spPr>
      </p:pic>
    </p:spTree>
    <p:extLst>
      <p:ext uri="{BB962C8B-B14F-4D97-AF65-F5344CB8AC3E}">
        <p14:creationId xmlns:p14="http://schemas.microsoft.com/office/powerpoint/2010/main" val="2521850417"/>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1E09C7E-B36F-C3A1-71A8-35226845C459}"/>
              </a:ext>
            </a:extLst>
          </p:cNvPr>
          <p:cNvSpPr>
            <a:spLocks noGrp="1"/>
          </p:cNvSpPr>
          <p:nvPr>
            <p:ph type="ctrTitle"/>
          </p:nvPr>
        </p:nvSpPr>
        <p:spPr>
          <a:xfrm>
            <a:off x="1067521" y="208109"/>
            <a:ext cx="6524770" cy="863310"/>
          </a:xfrm>
        </p:spPr>
        <p:txBody>
          <a:bodyPr/>
          <a:lstStyle/>
          <a:p>
            <a:r>
              <a:rPr lang="el-GR" dirty="0"/>
              <a:t>Ας </a:t>
            </a:r>
            <a:r>
              <a:rPr lang="el-GR" dirty="0" err="1"/>
              <a:t>γρΑψουμε</a:t>
            </a:r>
            <a:r>
              <a:rPr lang="el-GR" dirty="0"/>
              <a:t> </a:t>
            </a:r>
            <a:r>
              <a:rPr lang="el-GR" dirty="0" err="1"/>
              <a:t>κΑτι</a:t>
            </a:r>
            <a:r>
              <a:rPr lang="el-GR"/>
              <a:t> !</a:t>
            </a:r>
            <a:endParaRPr lang="el-GR" dirty="0"/>
          </a:p>
        </p:txBody>
      </p:sp>
      <p:sp>
        <p:nvSpPr>
          <p:cNvPr id="3" name="Θέση περιεχομένου 2">
            <a:extLst>
              <a:ext uri="{FF2B5EF4-FFF2-40B4-BE49-F238E27FC236}">
                <a16:creationId xmlns:a16="http://schemas.microsoft.com/office/drawing/2014/main" id="{4CD50397-5AC8-84F0-983D-20833E6ECB1C}"/>
              </a:ext>
            </a:extLst>
          </p:cNvPr>
          <p:cNvSpPr>
            <a:spLocks noGrp="1"/>
          </p:cNvSpPr>
          <p:nvPr>
            <p:ph sz="quarter" idx="10"/>
          </p:nvPr>
        </p:nvSpPr>
        <p:spPr>
          <a:xfrm>
            <a:off x="0" y="1487055"/>
            <a:ext cx="7860145" cy="4479636"/>
          </a:xfrm>
        </p:spPr>
        <p:txBody>
          <a:bodyPr>
            <a:normAutofit fontScale="55000" lnSpcReduction="20000"/>
          </a:bodyPr>
          <a:lstStyle/>
          <a:p>
            <a:pPr marL="622300" marR="0" lvl="0" indent="-457200" algn="l" defTabSz="914400" rtl="0" eaLnBrk="1" fontAlgn="auto" latinLnBrk="0" hangingPunct="1">
              <a:lnSpc>
                <a:spcPct val="100000"/>
              </a:lnSpc>
              <a:spcBef>
                <a:spcPts val="0"/>
              </a:spcBef>
              <a:spcAft>
                <a:spcPts val="0"/>
              </a:spcAft>
              <a:buClr>
                <a:schemeClr val="tx1"/>
              </a:buClr>
              <a:buSzPts val="1000"/>
              <a:buFont typeface="Wingdings" panose="05000000000000000000" pitchFamily="2" charset="2"/>
              <a:buChar char="v"/>
              <a:tabLst/>
              <a:defRPr/>
            </a:pPr>
            <a:r>
              <a:rPr kumimoji="0" lang="el-GR" sz="4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rPr>
              <a:t>Χωριστείτε σε τέσσερίς ομάδες.</a:t>
            </a:r>
          </a:p>
          <a:p>
            <a:pPr marL="165100" marR="0" lvl="0" algn="l" defTabSz="914400" rtl="0" eaLnBrk="1" fontAlgn="auto" latinLnBrk="0" hangingPunct="1">
              <a:lnSpc>
                <a:spcPct val="100000"/>
              </a:lnSpc>
              <a:spcBef>
                <a:spcPts val="0"/>
              </a:spcBef>
              <a:spcAft>
                <a:spcPts val="0"/>
              </a:spcAft>
              <a:buClr>
                <a:schemeClr val="tx1"/>
              </a:buClr>
              <a:buSzPts val="1000"/>
              <a:tabLst/>
              <a:defRPr/>
            </a:pPr>
            <a:endParaRPr kumimoji="0" lang="el-GR" sz="4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endParaRPr>
          </a:p>
          <a:p>
            <a:pPr marL="622300" marR="0" lvl="0" indent="-457200" algn="l" defTabSz="914400" rtl="0" eaLnBrk="1" fontAlgn="auto" latinLnBrk="0" hangingPunct="1">
              <a:lnSpc>
                <a:spcPct val="100000"/>
              </a:lnSpc>
              <a:spcBef>
                <a:spcPts val="0"/>
              </a:spcBef>
              <a:spcAft>
                <a:spcPts val="0"/>
              </a:spcAft>
              <a:buClr>
                <a:schemeClr val="tx1"/>
              </a:buClr>
              <a:buSzPts val="1000"/>
              <a:buFont typeface="Wingdings" panose="05000000000000000000" pitchFamily="2" charset="2"/>
              <a:buChar char="v"/>
              <a:tabLst/>
              <a:defRPr/>
            </a:pPr>
            <a:r>
              <a:rPr lang="el-GR" sz="4400" b="0" kern="0" dirty="0">
                <a:latin typeface="Arial" panose="020B0604020202020204" pitchFamily="34" charset="0"/>
                <a:ea typeface="Times New Roman" panose="02020603050405020304" pitchFamily="18" charset="0"/>
                <a:sym typeface="Livvic"/>
              </a:rPr>
              <a:t>Στην συνέχεια,</a:t>
            </a:r>
            <a:r>
              <a:rPr kumimoji="0" lang="el-GR" sz="4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rPr>
              <a:t> περιγράψτε μία μέρα σας ως αθλητές της Αρχαίας Ελλάδας πριν από έναν σημαντικό αγώνα στην Ολυμπιάδα.</a:t>
            </a:r>
          </a:p>
          <a:p>
            <a:pPr marL="165100" marR="0" lvl="0" algn="l" defTabSz="914400" rtl="0" eaLnBrk="1" fontAlgn="auto" latinLnBrk="0" hangingPunct="1">
              <a:lnSpc>
                <a:spcPct val="100000"/>
              </a:lnSpc>
              <a:spcBef>
                <a:spcPts val="0"/>
              </a:spcBef>
              <a:spcAft>
                <a:spcPts val="0"/>
              </a:spcAft>
              <a:buClr>
                <a:schemeClr val="tx1"/>
              </a:buClr>
              <a:buSzPts val="1000"/>
              <a:tabLst/>
              <a:defRPr/>
            </a:pPr>
            <a:r>
              <a:rPr kumimoji="0" lang="el-GR" sz="4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rPr>
              <a:t> </a:t>
            </a:r>
          </a:p>
          <a:p>
            <a:pPr marL="622300" marR="0" lvl="0" indent="-457200" algn="l" defTabSz="914400" rtl="0" eaLnBrk="1" fontAlgn="auto" latinLnBrk="0" hangingPunct="1">
              <a:lnSpc>
                <a:spcPct val="100000"/>
              </a:lnSpc>
              <a:spcBef>
                <a:spcPts val="0"/>
              </a:spcBef>
              <a:spcAft>
                <a:spcPts val="0"/>
              </a:spcAft>
              <a:buClr>
                <a:schemeClr val="tx1"/>
              </a:buClr>
              <a:buSzPts val="1000"/>
              <a:buFont typeface="Wingdings" panose="05000000000000000000" pitchFamily="2" charset="2"/>
              <a:buChar char="v"/>
              <a:tabLst/>
              <a:defRPr/>
            </a:pPr>
            <a:r>
              <a:rPr kumimoji="0" lang="el-GR" sz="4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rPr>
              <a:t>Μην ξεχάσατε να χρησιμοποιήσετε τις αντωνυμίες.</a:t>
            </a:r>
            <a:endParaRPr lang="el-GR" sz="4400" b="0" kern="0" dirty="0">
              <a:latin typeface="Arial" panose="020B0604020202020204" pitchFamily="34" charset="0"/>
              <a:ea typeface="Times New Roman" panose="02020603050405020304" pitchFamily="18" charset="0"/>
              <a:sym typeface="Livvic"/>
            </a:endParaRPr>
          </a:p>
          <a:p>
            <a:pPr marL="622300" marR="0" lvl="0" indent="-457200" algn="l" defTabSz="914400" rtl="0" eaLnBrk="1" fontAlgn="auto" latinLnBrk="0" hangingPunct="1">
              <a:lnSpc>
                <a:spcPct val="100000"/>
              </a:lnSpc>
              <a:spcBef>
                <a:spcPts val="0"/>
              </a:spcBef>
              <a:spcAft>
                <a:spcPts val="0"/>
              </a:spcAft>
              <a:buClr>
                <a:schemeClr val="tx1"/>
              </a:buClr>
              <a:buSzPts val="1000"/>
              <a:buFont typeface="Wingdings" panose="05000000000000000000" pitchFamily="2" charset="2"/>
              <a:buChar char="v"/>
              <a:tabLst/>
              <a:defRPr/>
            </a:pPr>
            <a:endParaRPr kumimoji="0" lang="el-GR" sz="4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endParaRPr>
          </a:p>
          <a:p>
            <a:pPr marL="622300" marR="0" lvl="0" indent="-457200" algn="l" defTabSz="914400" rtl="0" eaLnBrk="1" fontAlgn="auto" latinLnBrk="0" hangingPunct="1">
              <a:lnSpc>
                <a:spcPct val="100000"/>
              </a:lnSpc>
              <a:spcBef>
                <a:spcPts val="0"/>
              </a:spcBef>
              <a:spcAft>
                <a:spcPts val="0"/>
              </a:spcAft>
              <a:buClr>
                <a:schemeClr val="tx1"/>
              </a:buClr>
              <a:buSzPts val="1000"/>
              <a:buFont typeface="Wingdings" panose="05000000000000000000" pitchFamily="2" charset="2"/>
              <a:buChar char="v"/>
              <a:tabLst/>
              <a:defRPr/>
            </a:pPr>
            <a:r>
              <a:rPr kumimoji="0" lang="el-GR" sz="4400" b="0" i="0" u="none" strike="noStrike" kern="0" cap="none" spc="0" normalizeH="0" baseline="0" noProof="0" dirty="0">
                <a:ln>
                  <a:noFill/>
                </a:ln>
                <a:effectLst/>
                <a:uLnTx/>
                <a:uFillTx/>
                <a:latin typeface="Arial" panose="020B0604020202020204" pitchFamily="34" charset="0"/>
                <a:ea typeface="Times New Roman" panose="02020603050405020304" pitchFamily="18" charset="0"/>
                <a:sym typeface="Livvic"/>
              </a:rPr>
              <a:t>Στο τέλος θα δραματοποιήσετε</a:t>
            </a:r>
            <a:r>
              <a:rPr lang="el-GR" sz="4400" b="0" kern="0" dirty="0">
                <a:latin typeface="Arial" panose="020B0604020202020204" pitchFamily="34" charset="0"/>
                <a:ea typeface="Times New Roman" panose="02020603050405020304" pitchFamily="18" charset="0"/>
                <a:sym typeface="Livvic"/>
              </a:rPr>
              <a:t> αυτό που δημιουργήσατε στην τάξη. </a:t>
            </a:r>
          </a:p>
          <a:p>
            <a:pPr marL="622300" marR="0" lvl="0" indent="-457200" algn="l" defTabSz="914400" rtl="0" eaLnBrk="1" fontAlgn="auto" latinLnBrk="0" hangingPunct="1">
              <a:lnSpc>
                <a:spcPct val="100000"/>
              </a:lnSpc>
              <a:spcBef>
                <a:spcPts val="0"/>
              </a:spcBef>
              <a:spcAft>
                <a:spcPts val="0"/>
              </a:spcAft>
              <a:buClr>
                <a:schemeClr val="tx1"/>
              </a:buClr>
              <a:buSzPts val="1000"/>
              <a:buFont typeface="Wingdings" panose="05000000000000000000" pitchFamily="2" charset="2"/>
              <a:buChar char="v"/>
              <a:tabLst/>
              <a:defRPr/>
            </a:pPr>
            <a:endParaRPr lang="el-GR" sz="4400" b="0" kern="0" dirty="0">
              <a:latin typeface="Arial" panose="020B0604020202020204" pitchFamily="34" charset="0"/>
              <a:ea typeface="Times New Roman" panose="02020603050405020304" pitchFamily="18" charset="0"/>
              <a:sym typeface="Livvic"/>
            </a:endParaRPr>
          </a:p>
          <a:p>
            <a:pPr marL="165100" marR="0" lvl="0" indent="0" algn="l" defTabSz="914400" rtl="0" eaLnBrk="1" fontAlgn="auto" latinLnBrk="0" hangingPunct="1">
              <a:lnSpc>
                <a:spcPct val="100000"/>
              </a:lnSpc>
              <a:spcBef>
                <a:spcPts val="0"/>
              </a:spcBef>
              <a:spcAft>
                <a:spcPts val="0"/>
              </a:spcAft>
              <a:buClr>
                <a:srgbClr val="007D85"/>
              </a:buClr>
              <a:buSzPts val="1000"/>
              <a:buFont typeface="Roboto"/>
              <a:buNone/>
              <a:tabLst/>
              <a:defRPr/>
            </a:pPr>
            <a:r>
              <a:rPr kumimoji="0" lang="el-GR" sz="4400" b="0" i="0" u="none" strike="noStrike" kern="0" cap="none" spc="0" normalizeH="0" baseline="0" noProof="0" dirty="0">
                <a:ln>
                  <a:noFill/>
                </a:ln>
                <a:solidFill>
                  <a:srgbClr val="00B0F0"/>
                </a:solidFill>
                <a:effectLst/>
                <a:uLnTx/>
                <a:uFillTx/>
                <a:latin typeface="Arial" panose="020B0604020202020204" pitchFamily="34" charset="0"/>
                <a:ea typeface="Times New Roman" panose="02020603050405020304" pitchFamily="18" charset="0"/>
                <a:sym typeface="Livvic"/>
              </a:rPr>
              <a:t>Υ.Π: Όλα τα μέλη της ομάδας πρέπει να συμμετέχουν στην συγγραφή αλλά και στην δραματοποίηση. </a:t>
            </a:r>
            <a:endParaRPr kumimoji="0" lang="el-GR" sz="4400" b="0"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sym typeface="Livvic"/>
            </a:endParaRPr>
          </a:p>
          <a:p>
            <a:endParaRPr lang="el-GR" dirty="0"/>
          </a:p>
        </p:txBody>
      </p:sp>
      <p:sp>
        <p:nvSpPr>
          <p:cNvPr id="4" name="Θέση αριθμού διαφάνειας 3">
            <a:extLst>
              <a:ext uri="{FF2B5EF4-FFF2-40B4-BE49-F238E27FC236}">
                <a16:creationId xmlns:a16="http://schemas.microsoft.com/office/drawing/2014/main" id="{E0F7677F-57B4-5ADD-618F-BD4DD3396580}"/>
              </a:ext>
            </a:extLst>
          </p:cNvPr>
          <p:cNvSpPr>
            <a:spLocks noGrp="1"/>
          </p:cNvSpPr>
          <p:nvPr>
            <p:ph type="sldNum" sz="quarter" idx="4"/>
          </p:nvPr>
        </p:nvSpPr>
        <p:spPr/>
        <p:txBody>
          <a:bodyPr/>
          <a:lstStyle/>
          <a:p>
            <a:fld id="{CA8D9AD5-F248-4919-864A-CFD76CC027D6}" type="slidenum">
              <a:rPr lang="en-US" smtClean="0"/>
              <a:pPr/>
              <a:t>20</a:t>
            </a:fld>
            <a:endParaRPr lang="en-US" dirty="0"/>
          </a:p>
        </p:txBody>
      </p:sp>
    </p:spTree>
    <p:extLst>
      <p:ext uri="{BB962C8B-B14F-4D97-AF65-F5344CB8AC3E}">
        <p14:creationId xmlns:p14="http://schemas.microsoft.com/office/powerpoint/2010/main" val="38953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7214D-493D-B5B7-6C63-94DFBF6228A7}"/>
              </a:ext>
            </a:extLst>
          </p:cNvPr>
          <p:cNvSpPr>
            <a:spLocks noGrp="1"/>
          </p:cNvSpPr>
          <p:nvPr>
            <p:ph type="ctrTitle"/>
          </p:nvPr>
        </p:nvSpPr>
        <p:spPr>
          <a:xfrm>
            <a:off x="1459344" y="2503053"/>
            <a:ext cx="8072584" cy="1200727"/>
          </a:xfrm>
        </p:spPr>
        <p:txBody>
          <a:bodyPr>
            <a:normAutofit/>
          </a:bodyPr>
          <a:lstStyle/>
          <a:p>
            <a:r>
              <a:rPr lang="el-GR" sz="6000" dirty="0"/>
              <a:t>Τι </a:t>
            </a:r>
            <a:r>
              <a:rPr lang="el-GR" sz="6000" dirty="0" err="1"/>
              <a:t>μαθαμε</a:t>
            </a:r>
            <a:r>
              <a:rPr lang="el-GR" sz="6000" dirty="0"/>
              <a:t> </a:t>
            </a:r>
            <a:r>
              <a:rPr lang="el-GR" sz="6000" dirty="0" err="1"/>
              <a:t>σημερα</a:t>
            </a:r>
            <a:r>
              <a:rPr lang="el-GR" sz="6000" dirty="0"/>
              <a:t>;</a:t>
            </a:r>
            <a:endParaRPr lang="en-US" sz="6000" dirty="0"/>
          </a:p>
        </p:txBody>
      </p:sp>
    </p:spTree>
    <p:extLst>
      <p:ext uri="{BB962C8B-B14F-4D97-AF65-F5344CB8AC3E}">
        <p14:creationId xmlns:p14="http://schemas.microsoft.com/office/powerpoint/2010/main" val="463436926"/>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A2C5538-C1E3-39E2-82F4-8B9A8800ABDC}"/>
              </a:ext>
            </a:extLst>
          </p:cNvPr>
          <p:cNvSpPr>
            <a:spLocks noGrp="1"/>
          </p:cNvSpPr>
          <p:nvPr>
            <p:ph type="ctrTitle"/>
          </p:nvPr>
        </p:nvSpPr>
        <p:spPr>
          <a:xfrm>
            <a:off x="877455" y="118384"/>
            <a:ext cx="10117715" cy="629762"/>
          </a:xfrm>
        </p:spPr>
        <p:txBody>
          <a:bodyPr anchor="t">
            <a:normAutofit/>
          </a:bodyPr>
          <a:lstStyle/>
          <a:p>
            <a:pPr algn="ctr"/>
            <a:r>
              <a:rPr lang="el-GR" sz="3700" dirty="0" err="1"/>
              <a:t>Εικονες</a:t>
            </a:r>
            <a:endParaRPr lang="el-GR" sz="3700" dirty="0"/>
          </a:p>
        </p:txBody>
      </p:sp>
      <p:sp>
        <p:nvSpPr>
          <p:cNvPr id="3" name="Subtitle 2">
            <a:extLst>
              <a:ext uri="{FF2B5EF4-FFF2-40B4-BE49-F238E27FC236}">
                <a16:creationId xmlns:a16="http://schemas.microsoft.com/office/drawing/2014/main" id="{02821FCA-16FB-476A-D5E8-71043C51C7F6}"/>
              </a:ext>
            </a:extLst>
          </p:cNvPr>
          <p:cNvSpPr>
            <a:spLocks noGrp="1"/>
          </p:cNvSpPr>
          <p:nvPr>
            <p:ph sz="quarter" idx="12"/>
          </p:nvPr>
        </p:nvSpPr>
        <p:spPr>
          <a:xfrm>
            <a:off x="235478" y="611909"/>
            <a:ext cx="9933759" cy="5634181"/>
          </a:xfrm>
        </p:spPr>
        <p:txBody>
          <a:bodyPr>
            <a:noAutofit/>
          </a:bodyPr>
          <a:lstStyle/>
          <a:p>
            <a:pPr marL="508000" indent="-342900">
              <a:lnSpc>
                <a:spcPct val="150000"/>
              </a:lnSpc>
              <a:buClr>
                <a:schemeClr val="tx1"/>
              </a:buClr>
            </a:pPr>
            <a:r>
              <a:rPr lang="el-GR" sz="2400" dirty="0"/>
              <a:t>Τι παρουσιάζουν οι εικόνες;</a:t>
            </a:r>
          </a:p>
          <a:p>
            <a:pPr marL="508000" indent="-342900">
              <a:lnSpc>
                <a:spcPct val="150000"/>
              </a:lnSpc>
              <a:buClr>
                <a:schemeClr val="tx1"/>
              </a:buClr>
            </a:pPr>
            <a:r>
              <a:rPr lang="el-GR" sz="2400" dirty="0"/>
              <a:t>Τα έχετε ξαναδεί;</a:t>
            </a:r>
          </a:p>
          <a:p>
            <a:pPr marL="508000" indent="-342900">
              <a:lnSpc>
                <a:spcPct val="150000"/>
              </a:lnSpc>
              <a:buClr>
                <a:schemeClr val="tx1"/>
              </a:buClr>
            </a:pPr>
            <a:r>
              <a:rPr lang="el-GR" sz="2400" dirty="0"/>
              <a:t> Αναγνωρίζετε τον  αθλητή;</a:t>
            </a:r>
          </a:p>
          <a:p>
            <a:pPr marL="508000" indent="-342900">
              <a:lnSpc>
                <a:spcPct val="150000"/>
              </a:lnSpc>
              <a:buClr>
                <a:schemeClr val="tx1"/>
              </a:buClr>
            </a:pPr>
            <a:r>
              <a:rPr lang="el-GR" sz="2400" dirty="0"/>
              <a:t>Έχετε ξαναδεί αγγείο;</a:t>
            </a:r>
          </a:p>
          <a:p>
            <a:pPr marL="508000" indent="-342900">
              <a:lnSpc>
                <a:spcPct val="150000"/>
              </a:lnSpc>
              <a:buClr>
                <a:schemeClr val="tx1"/>
              </a:buClr>
            </a:pPr>
            <a:r>
              <a:rPr lang="el-GR" sz="2400" dirty="0"/>
              <a:t> Αναγνωρίζετε τι απεικονίζει;</a:t>
            </a:r>
          </a:p>
          <a:p>
            <a:pPr marL="165100" indent="0">
              <a:lnSpc>
                <a:spcPct val="150000"/>
              </a:lnSpc>
              <a:buNone/>
            </a:pPr>
            <a:r>
              <a:rPr lang="el-GR" sz="2400" dirty="0"/>
              <a:t>        Πάμε να δούμε ένα βίντεο σχετικό με τους ολυμπιακούς αγώνες! </a:t>
            </a:r>
          </a:p>
          <a:p>
            <a:pPr marL="165100" indent="0">
              <a:lnSpc>
                <a:spcPct val="150000"/>
              </a:lnSpc>
              <a:buNone/>
            </a:pPr>
            <a:r>
              <a:rPr lang="cs-CZ" sz="2400" dirty="0">
                <a:hlinkClick r:id="rId2"/>
              </a:rPr>
              <a:t>https://www.youtube.com/watch?v=XSYlDJsRvgs</a:t>
            </a:r>
            <a:r>
              <a:rPr lang="el-GR" sz="2400" dirty="0"/>
              <a:t> </a:t>
            </a:r>
          </a:p>
          <a:p>
            <a:pPr marL="0" indent="0">
              <a:lnSpc>
                <a:spcPct val="150000"/>
              </a:lnSpc>
              <a:buNone/>
            </a:pPr>
            <a:endParaRPr lang="en-US" sz="1800" dirty="0">
              <a:latin typeface="Arial" panose="020B0604020202020204" pitchFamily="34" charset="0"/>
              <a:cs typeface="Arial" panose="020B0604020202020204" pitchFamily="34" charset="0"/>
            </a:endParaRPr>
          </a:p>
        </p:txBody>
      </p:sp>
      <p:sp>
        <p:nvSpPr>
          <p:cNvPr id="2" name="Βέλος: Δεξιό 1">
            <a:extLst>
              <a:ext uri="{FF2B5EF4-FFF2-40B4-BE49-F238E27FC236}">
                <a16:creationId xmlns:a16="http://schemas.microsoft.com/office/drawing/2014/main" id="{9D972756-B912-05B2-9DDE-27DB329463DF}"/>
              </a:ext>
            </a:extLst>
          </p:cNvPr>
          <p:cNvSpPr/>
          <p:nvPr/>
        </p:nvSpPr>
        <p:spPr>
          <a:xfrm>
            <a:off x="323273" y="4703619"/>
            <a:ext cx="554182" cy="34174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60126858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C2DBEE-A3B6-FB24-8037-5D3A08450383}"/>
              </a:ext>
            </a:extLst>
          </p:cNvPr>
          <p:cNvSpPr>
            <a:spLocks noGrp="1"/>
          </p:cNvSpPr>
          <p:nvPr>
            <p:ph type="ctrTitle"/>
          </p:nvPr>
        </p:nvSpPr>
        <p:spPr>
          <a:xfrm>
            <a:off x="1169121" y="235816"/>
            <a:ext cx="9705976" cy="914399"/>
          </a:xfrm>
        </p:spPr>
        <p:txBody>
          <a:bodyPr/>
          <a:lstStyle/>
          <a:p>
            <a:r>
              <a:rPr lang="el-GR" dirty="0"/>
              <a:t> </a:t>
            </a:r>
            <a:r>
              <a:rPr lang="el-GR" dirty="0" err="1"/>
              <a:t>ΠΑμε</a:t>
            </a:r>
            <a:r>
              <a:rPr lang="el-GR" dirty="0"/>
              <a:t> να </a:t>
            </a:r>
            <a:r>
              <a:rPr lang="el-GR" dirty="0" err="1"/>
              <a:t>δΟΥμε</a:t>
            </a:r>
            <a:r>
              <a:rPr lang="el-GR" dirty="0"/>
              <a:t> ένα </a:t>
            </a:r>
            <a:r>
              <a:rPr lang="el-GR" dirty="0" err="1"/>
              <a:t>βΙντεο</a:t>
            </a:r>
            <a:r>
              <a:rPr lang="el-GR" dirty="0"/>
              <a:t> </a:t>
            </a:r>
            <a:r>
              <a:rPr lang="el-GR" dirty="0" err="1"/>
              <a:t>σχετικΟ</a:t>
            </a:r>
            <a:r>
              <a:rPr lang="el-GR" dirty="0"/>
              <a:t> με τους </a:t>
            </a:r>
            <a:r>
              <a:rPr lang="el-GR" dirty="0" err="1"/>
              <a:t>ολυμπιακοΥς</a:t>
            </a:r>
            <a:r>
              <a:rPr lang="el-GR" dirty="0"/>
              <a:t> </a:t>
            </a:r>
            <a:r>
              <a:rPr lang="el-GR" dirty="0" err="1"/>
              <a:t>αγΩνες</a:t>
            </a:r>
            <a:r>
              <a:rPr lang="el-GR" dirty="0"/>
              <a:t>! </a:t>
            </a:r>
          </a:p>
        </p:txBody>
      </p:sp>
      <p:sp>
        <p:nvSpPr>
          <p:cNvPr id="3" name="Θέση περιεχομένου 2">
            <a:extLst>
              <a:ext uri="{FF2B5EF4-FFF2-40B4-BE49-F238E27FC236}">
                <a16:creationId xmlns:a16="http://schemas.microsoft.com/office/drawing/2014/main" id="{D39D469E-75DE-73D1-CAC2-F571A33EE4A7}"/>
              </a:ext>
            </a:extLst>
          </p:cNvPr>
          <p:cNvSpPr>
            <a:spLocks noGrp="1"/>
          </p:cNvSpPr>
          <p:nvPr>
            <p:ph sz="quarter" idx="12"/>
          </p:nvPr>
        </p:nvSpPr>
        <p:spPr>
          <a:xfrm>
            <a:off x="461818" y="1465116"/>
            <a:ext cx="10760364" cy="5157068"/>
          </a:xfrm>
        </p:spPr>
        <p:txBody>
          <a:bodyPr>
            <a:normAutofit/>
          </a:bodyPr>
          <a:lstStyle/>
          <a:p>
            <a:r>
              <a:rPr lang="el-GR" sz="1800" dirty="0"/>
              <a:t>Πότε και που οργανώθηκαν για πρώτη φορά οι ολυμπιακοί αγώνες; </a:t>
            </a:r>
          </a:p>
          <a:p>
            <a:r>
              <a:rPr lang="el-GR" sz="1800" dirty="0"/>
              <a:t>Κάθε πόσα χρόνια πραγματοποιούνταν οι Ολυμπιακοί αγώνες;</a:t>
            </a:r>
          </a:p>
          <a:p>
            <a:r>
              <a:rPr lang="el-GR" sz="1800" dirty="0"/>
              <a:t>Για ποιον Θεό;</a:t>
            </a:r>
          </a:p>
          <a:p>
            <a:r>
              <a:rPr lang="el-GR" sz="1800" dirty="0"/>
              <a:t>Ποιοι συμμετείχαν; </a:t>
            </a:r>
          </a:p>
          <a:p>
            <a:r>
              <a:rPr lang="el-GR" sz="1800" dirty="0"/>
              <a:t>Πότε ξεκίνησαν πάλι οι Ολυμπιακοί αγώνες;</a:t>
            </a:r>
          </a:p>
          <a:p>
            <a:r>
              <a:rPr lang="el-GR" sz="1800" dirty="0"/>
              <a:t> Γιατί σταμάτησαν οι ολυμπιακοί αγώνες για τέσσερα χρόνια; </a:t>
            </a:r>
          </a:p>
          <a:p>
            <a:r>
              <a:rPr lang="el-GR" sz="1800" dirty="0"/>
              <a:t>Ποιους Ολυμπιακούς αγώνες έχουμε;</a:t>
            </a:r>
          </a:p>
          <a:p>
            <a:r>
              <a:rPr lang="el-GR" sz="1800" dirty="0"/>
              <a:t>Ποιο είναι το σύμβολο των Ολυμπιακών αγώνων;</a:t>
            </a:r>
          </a:p>
          <a:p>
            <a:r>
              <a:rPr lang="el-GR" sz="1800" dirty="0"/>
              <a:t>Ποιο ήταν το μετάλλιο που έπαιρναν οι αθλητές </a:t>
            </a:r>
            <a:r>
              <a:rPr lang="el-GR" sz="1800" dirty="0" err="1"/>
              <a:t>πάλια</a:t>
            </a:r>
            <a:r>
              <a:rPr lang="el-GR" sz="1800" dirty="0"/>
              <a:t> και σήμερα;</a:t>
            </a:r>
          </a:p>
          <a:p>
            <a:pPr marL="0" indent="0">
              <a:buNone/>
            </a:pPr>
            <a:endParaRPr lang="el-GR" dirty="0"/>
          </a:p>
        </p:txBody>
      </p:sp>
      <p:sp>
        <p:nvSpPr>
          <p:cNvPr id="5" name="Θέση αριθμού διαφάνειας 4">
            <a:extLst>
              <a:ext uri="{FF2B5EF4-FFF2-40B4-BE49-F238E27FC236}">
                <a16:creationId xmlns:a16="http://schemas.microsoft.com/office/drawing/2014/main" id="{CC7DC79E-280D-32E2-D398-27C84D36239A}"/>
              </a:ext>
            </a:extLst>
          </p:cNvPr>
          <p:cNvSpPr>
            <a:spLocks noGrp="1"/>
          </p:cNvSpPr>
          <p:nvPr>
            <p:ph type="sldNum" sz="quarter" idx="4"/>
          </p:nvPr>
        </p:nvSpPr>
        <p:spPr/>
        <p:txBody>
          <a:bodyPr/>
          <a:lstStyle/>
          <a:p>
            <a:fld id="{CA8D9AD5-F248-4919-864A-CFD76CC027D6}" type="slidenum">
              <a:rPr lang="en-US" smtClean="0"/>
              <a:pPr/>
              <a:t>4</a:t>
            </a:fld>
            <a:endParaRPr lang="en-US" dirty="0"/>
          </a:p>
        </p:txBody>
      </p:sp>
    </p:spTree>
    <p:extLst>
      <p:ext uri="{BB962C8B-B14F-4D97-AF65-F5344CB8AC3E}">
        <p14:creationId xmlns:p14="http://schemas.microsoft.com/office/powerpoint/2010/main" val="258946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A2E54A7-0535-5F14-E742-5FA2AB587D66}"/>
              </a:ext>
            </a:extLst>
          </p:cNvPr>
          <p:cNvSpPr>
            <a:spLocks noGrp="1"/>
          </p:cNvSpPr>
          <p:nvPr>
            <p:ph sz="quarter" idx="10"/>
          </p:nvPr>
        </p:nvSpPr>
        <p:spPr>
          <a:xfrm>
            <a:off x="350982" y="2311401"/>
            <a:ext cx="7103355" cy="1468581"/>
          </a:xfrm>
        </p:spPr>
        <p:txBody>
          <a:bodyPr>
            <a:normAutofit/>
          </a:bodyPr>
          <a:lstStyle/>
          <a:p>
            <a:pPr algn="ctr">
              <a:lnSpc>
                <a:spcPct val="150000"/>
              </a:lnSpc>
            </a:pPr>
            <a:r>
              <a:rPr lang="el-GR" sz="3200" dirty="0"/>
              <a:t>Ο αθλητισμός στην Αρχαία Ελλάδα</a:t>
            </a:r>
          </a:p>
        </p:txBody>
      </p:sp>
      <p:sp>
        <p:nvSpPr>
          <p:cNvPr id="4" name="Θέση αριθμού διαφάνειας 3">
            <a:extLst>
              <a:ext uri="{FF2B5EF4-FFF2-40B4-BE49-F238E27FC236}">
                <a16:creationId xmlns:a16="http://schemas.microsoft.com/office/drawing/2014/main" id="{42A5B728-7AD0-5640-A530-C0330CA43EC7}"/>
              </a:ext>
            </a:extLst>
          </p:cNvPr>
          <p:cNvSpPr>
            <a:spLocks noGrp="1"/>
          </p:cNvSpPr>
          <p:nvPr>
            <p:ph type="sldNum" sz="quarter" idx="4"/>
          </p:nvPr>
        </p:nvSpPr>
        <p:spPr/>
        <p:txBody>
          <a:bodyPr/>
          <a:lstStyle/>
          <a:p>
            <a:fld id="{CA8D9AD5-F248-4919-864A-CFD76CC027D6}" type="slidenum">
              <a:rPr lang="en-US" smtClean="0"/>
              <a:pPr/>
              <a:t>5</a:t>
            </a:fld>
            <a:endParaRPr lang="en-US" dirty="0"/>
          </a:p>
        </p:txBody>
      </p:sp>
    </p:spTree>
    <p:extLst>
      <p:ext uri="{BB962C8B-B14F-4D97-AF65-F5344CB8AC3E}">
        <p14:creationId xmlns:p14="http://schemas.microsoft.com/office/powerpoint/2010/main" val="784502546"/>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περιεχομένου 7">
            <a:extLst>
              <a:ext uri="{FF2B5EF4-FFF2-40B4-BE49-F238E27FC236}">
                <a16:creationId xmlns:a16="http://schemas.microsoft.com/office/drawing/2014/main" id="{9829FFEA-029C-39C8-BB23-00EA1B1E71E8}"/>
              </a:ext>
            </a:extLst>
          </p:cNvPr>
          <p:cNvSpPr>
            <a:spLocks noGrp="1"/>
          </p:cNvSpPr>
          <p:nvPr>
            <p:ph sz="quarter" idx="10"/>
          </p:nvPr>
        </p:nvSpPr>
        <p:spPr>
          <a:xfrm>
            <a:off x="1" y="277091"/>
            <a:ext cx="12118108" cy="6580910"/>
          </a:xfrm>
        </p:spPr>
        <p:txBody>
          <a:bodyPr>
            <a:normAutofit/>
          </a:bodyPr>
          <a:lstStyle/>
          <a:p>
            <a:pPr marL="0" indent="0">
              <a:buNone/>
            </a:pPr>
            <a:r>
              <a:rPr lang="el-GR" sz="1800" dirty="0"/>
              <a:t>Τα δυο έπη του Ομήρου, η Οδύσσεια και η </a:t>
            </a:r>
            <a:r>
              <a:rPr lang="el-GR" sz="1800" dirty="0" err="1"/>
              <a:t>Ιλιάδα</a:t>
            </a:r>
            <a:r>
              <a:rPr lang="el-GR" sz="1800" dirty="0"/>
              <a:t>, μας φέρνουν σε επαφή με μια κοινωνία όπου ο αθλητισμός έχει εισδύσει σε όλες τις εκδηλώσεις της ζωής, δημόσιας και καθημερινής. Η αγάπη για την άθληση κυριαρχεί παντού: νέοι άνθρωποι χαίρονται την έντονη σωματική προσπάθεια, τρανοί αρχηγοί και ήρωες αγωνίζονται να έρθουν πρώτοι, ενώ γύρω ένα πλήθος –λαός ή στρατός– δονείται από ενθουσιασμό παρακολουθώντας τις επιδόσεις τους. Με λίγα λόγια, βρισκόμαστε μπροστά σε μια κοινωνία που, παράλληλα με τα ηρωικά της ιδανικά, χαρακτηρίζεται και από ένα γνήσιο αθλητικό πνεύμα.  </a:t>
            </a:r>
          </a:p>
          <a:p>
            <a:pPr marL="0" indent="0">
              <a:buNone/>
            </a:pPr>
            <a:r>
              <a:rPr lang="el-GR" sz="1800" dirty="0"/>
              <a:t>Η έφεση για άθληση είναι διάχυτη και στην </a:t>
            </a:r>
            <a:r>
              <a:rPr lang="el-GR" sz="1800" dirty="0" err="1"/>
              <a:t>Ιλιάδα</a:t>
            </a:r>
            <a:r>
              <a:rPr lang="el-GR" sz="1800" dirty="0"/>
              <a:t> και στην Οδύσσεια. Τη συναντάμε στις περιγραφές των αγώνων που έγιναν για να τιμηθεί ο νεκρός Πάτροκλος, αλλά και στους αγώνες που οργάνωσαν οι Φαίακες για να διασκεδάσουν τη θλίψη του Οδυσσέα. Όλοι οι ομηρικοί ήρωες λαχταρούν να διακριθούν στους αγώνες: κάθε ήρωας είναι και ένας αθλητής που προσπαθεί να ξεπεράσει τους άλλους.</a:t>
            </a:r>
          </a:p>
          <a:p>
            <a:pPr marL="0" indent="0">
              <a:buNone/>
            </a:pPr>
            <a:r>
              <a:rPr lang="el-GR" sz="1800" dirty="0"/>
              <a:t>Ο ιδανικός ήρωας, όπως φαίνεται στα ομηρικά έπη, διαθέτει σωματική και ψυχική αλκή και είναι έξυπνος και ανδρείος. Οι αγώνες δίνουν την ευκαιρία στους ήρωες-αθλητές να κάνουν επίδειξη υπεροχής, να εκδηλώσουν τη λαχτάρα τους για τη νίκη, να χαρούν τον ίδιο τον αγώνα. Ωστόσο, η έντονη επιθυμία να νικήσουν δεν τους οδηγεί σε βιαιότητες. Το αθλητικό πνεύμα και οι εκδηλώσεις μεγαλοψυχίας δε λείπουν από τους αντιπάλους. </a:t>
            </a:r>
          </a:p>
          <a:p>
            <a:pPr marL="0" indent="0">
              <a:buNone/>
            </a:pPr>
            <a:endParaRPr lang="el-GR" dirty="0"/>
          </a:p>
        </p:txBody>
      </p:sp>
      <p:pic>
        <p:nvPicPr>
          <p:cNvPr id="3" name="Εικόνα 2">
            <a:extLst>
              <a:ext uri="{FF2B5EF4-FFF2-40B4-BE49-F238E27FC236}">
                <a16:creationId xmlns:a16="http://schemas.microsoft.com/office/drawing/2014/main" id="{01289796-AB01-7FF6-2F6F-24C92D41F2D6}"/>
              </a:ext>
            </a:extLst>
          </p:cNvPr>
          <p:cNvPicPr>
            <a:picLocks noChangeAspect="1"/>
          </p:cNvPicPr>
          <p:nvPr/>
        </p:nvPicPr>
        <p:blipFill>
          <a:blip r:embed="rId2"/>
          <a:stretch>
            <a:fillRect/>
          </a:stretch>
        </p:blipFill>
        <p:spPr>
          <a:xfrm>
            <a:off x="5609551" y="4381497"/>
            <a:ext cx="6333068" cy="2374901"/>
          </a:xfrm>
          <a:prstGeom prst="rect">
            <a:avLst/>
          </a:prstGeom>
        </p:spPr>
      </p:pic>
    </p:spTree>
    <p:extLst>
      <p:ext uri="{BB962C8B-B14F-4D97-AF65-F5344CB8AC3E}">
        <p14:creationId xmlns:p14="http://schemas.microsoft.com/office/powerpoint/2010/main" val="259600878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C0AE9BF-8E9C-B0B2-A236-1D52A78F9047}"/>
              </a:ext>
            </a:extLst>
          </p:cNvPr>
          <p:cNvSpPr>
            <a:spLocks noGrp="1"/>
          </p:cNvSpPr>
          <p:nvPr>
            <p:ph sz="quarter" idx="10"/>
          </p:nvPr>
        </p:nvSpPr>
        <p:spPr>
          <a:xfrm>
            <a:off x="0" y="198582"/>
            <a:ext cx="11490036" cy="6659418"/>
          </a:xfrm>
        </p:spPr>
        <p:txBody>
          <a:bodyPr>
            <a:normAutofit lnSpcReduction="10000"/>
          </a:bodyPr>
          <a:lstStyle/>
          <a:p>
            <a:pPr marL="0" indent="0">
              <a:buNone/>
            </a:pPr>
            <a:r>
              <a:rPr lang="el-GR" sz="1800" dirty="0"/>
              <a:t>Η αφορμή των αγώνων είναι διαφορετική στα δυο έπη: Στην </a:t>
            </a:r>
            <a:r>
              <a:rPr lang="el-GR" sz="1800" dirty="0" err="1"/>
              <a:t>Ιλιάδα</a:t>
            </a:r>
            <a:r>
              <a:rPr lang="el-GR" sz="1800" dirty="0"/>
              <a:t> είναι ένα ταφικό έθιμο και οι αγώνες σχετίζονται με θρησκευτικές εκδηλώσεις. Στην Οδύσσεια γίνονται για να τιμηθεί ένας ξένος.</a:t>
            </a:r>
          </a:p>
          <a:p>
            <a:pPr marL="0" indent="0">
              <a:buNone/>
            </a:pPr>
            <a:r>
              <a:rPr lang="el-GR" sz="1800" dirty="0"/>
              <a:t>Τα αθλήματα που περιγράφονται στην </a:t>
            </a:r>
            <a:r>
              <a:rPr lang="el-GR" sz="1800" dirty="0" err="1"/>
              <a:t>Ιλιάδα</a:t>
            </a:r>
            <a:r>
              <a:rPr lang="el-GR" sz="1800" dirty="0"/>
              <a:t> είναι με τη σειρά: η αρματοδρομία, η πυγμαχία, η πάλη, ο δρόμος, η τοξοβολία με στόχο και το ακόντιο. Τα έπαθλα τα προσφέρει ο ίδιος ο Αχιλλέας. Βραβεία δίνονται και στους νικητές και στους νικημένους. Για τους Φαίακες η απλή χαρά της σωματικής προσπάθειας και η επιδίωξη της νίκης φαίνονται να είναι τα κυρίαρχα στοιχεία των αγώνων. Αξιοσημείωτο είναι ότι στους αγώνες αυτούς έπαθλα δε δίνονται. Η ανταμοιβή του αθλητή είναι η ικανοποίηση ότι ήρθε πρώτος.</a:t>
            </a:r>
          </a:p>
          <a:p>
            <a:pPr marL="0" indent="0">
              <a:buNone/>
            </a:pPr>
            <a:r>
              <a:rPr lang="el-GR" sz="1800" dirty="0"/>
              <a:t>Δυο σημεία αξίζει ιδιαίτερα να τονίσουμε. Οι ομηρικοί ήρωες ξέρουν να εκτιμούν την αξία της άσκησης. Οι Φαίακες συχνά τονίζουν: «ο Οδυσσέας δείχνει έμπειρος» και «φαίνεται να ξέρει από αγωνίσματα». Αυτό το συμπεραίνουν από τη ρωμαλέα κορμοστασιά του, από τα δυνατά μπράτσα του και τις γερές κνήμες του. Ο ίδιος ο Οδυσσέας παινεύεται ότι αθλείται από τα νιάτα του και πως και τώρα, μετά από τόσα βάσανα, μπορεί να τους νικήσει στην πάλη και στην πυγμή, στο τόξο και στο δίσκο.</a:t>
            </a:r>
          </a:p>
          <a:p>
            <a:pPr marL="0" indent="0">
              <a:buNone/>
            </a:pPr>
            <a:r>
              <a:rPr lang="el-GR" sz="1800" dirty="0"/>
              <a:t>Το δεύτερο και πιο σημαντικό στοιχείο είναι η υψηλή εκτίμηση με την οποία η ομηρική κοινωνία περιβάλλει τον αθλητισμό και τους αθλητές. Στην </a:t>
            </a:r>
            <a:r>
              <a:rPr lang="el-GR" sz="1800" dirty="0" err="1"/>
              <a:t>Ιλιάδα</a:t>
            </a:r>
            <a:r>
              <a:rPr lang="el-GR" sz="1800" dirty="0"/>
              <a:t> όλοι οι αρχηγοί του στρατού, ακόμα και ο ίδιος ο Αγαμέμνονας, αθλούνται. Οι Φαίακες θεωρούν ότι το σημαντικότερο για έναν πολίτη, σπουδαιότερο και από το εμπόριο και τα πλούτη, είναι «αυτό που μπορεί να επιτύχει κανείς με τα χέρια και τα πόδια του», δηλαδή αθλητικές επιδόσεις, που αποσπούν τον άνθρωπο από την καθημερινότητα και τον ανεβάζουν στη σφαίρα των υψηλών ιδανικών.</a:t>
            </a:r>
          </a:p>
          <a:p>
            <a:pPr marL="0" indent="0">
              <a:buNone/>
            </a:pPr>
            <a:r>
              <a:rPr lang="el-GR" sz="1800" dirty="0"/>
              <a:t>Στον ρωμαλέο ομηρικό κόσμο δεν υπάρχει θέση για ήρωες που δεν είναι αθλητές.</a:t>
            </a:r>
          </a:p>
          <a:p>
            <a:pPr marL="0" indent="0" algn="r">
              <a:buNone/>
            </a:pPr>
            <a:r>
              <a:rPr lang="el-GR" sz="1800" dirty="0"/>
              <a:t>Οι Ολυμπιακοί Αγώνες στην αρχαία Ελλάδα, </a:t>
            </a:r>
            <a:r>
              <a:rPr lang="el-GR" sz="1800" dirty="0" err="1"/>
              <a:t>Eκδοτική</a:t>
            </a:r>
            <a:r>
              <a:rPr lang="el-GR" sz="1800" dirty="0"/>
              <a:t> </a:t>
            </a:r>
            <a:r>
              <a:rPr lang="el-GR" sz="1800" dirty="0" err="1"/>
              <a:t>Aθηνών</a:t>
            </a:r>
            <a:r>
              <a:rPr lang="el-GR" sz="1800" dirty="0"/>
              <a:t>, </a:t>
            </a:r>
            <a:r>
              <a:rPr lang="el-GR" sz="1800" dirty="0" err="1"/>
              <a:t>Aθήνα</a:t>
            </a:r>
            <a:r>
              <a:rPr lang="el-GR" sz="1800" dirty="0"/>
              <a:t>, 1982</a:t>
            </a:r>
          </a:p>
          <a:p>
            <a:pPr marL="0" indent="0">
              <a:buNone/>
            </a:pPr>
            <a:endParaRPr lang="el-GR" dirty="0"/>
          </a:p>
        </p:txBody>
      </p:sp>
    </p:spTree>
    <p:extLst>
      <p:ext uri="{BB962C8B-B14F-4D97-AF65-F5344CB8AC3E}">
        <p14:creationId xmlns:p14="http://schemas.microsoft.com/office/powerpoint/2010/main" val="113536528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50E14-4211-5F36-6992-CA0CEC2D8D37}"/>
              </a:ext>
            </a:extLst>
          </p:cNvPr>
          <p:cNvSpPr>
            <a:spLocks noGrp="1"/>
          </p:cNvSpPr>
          <p:nvPr>
            <p:ph type="ctrTitle"/>
          </p:nvPr>
        </p:nvSpPr>
        <p:spPr>
          <a:xfrm>
            <a:off x="393266" y="171162"/>
            <a:ext cx="10376334" cy="850808"/>
          </a:xfrm>
        </p:spPr>
        <p:txBody>
          <a:bodyPr/>
          <a:lstStyle/>
          <a:p>
            <a:r>
              <a:rPr lang="el-GR" dirty="0"/>
              <a:t>Τι </a:t>
            </a:r>
            <a:r>
              <a:rPr lang="el-GR" dirty="0" err="1"/>
              <a:t>πληροφοριες</a:t>
            </a:r>
            <a:r>
              <a:rPr lang="el-GR" dirty="0"/>
              <a:t> μας </a:t>
            </a:r>
            <a:r>
              <a:rPr lang="el-GR" dirty="0" err="1"/>
              <a:t>δεινει</a:t>
            </a:r>
            <a:r>
              <a:rPr lang="el-GR" dirty="0"/>
              <a:t> το </a:t>
            </a:r>
            <a:r>
              <a:rPr lang="el-GR" dirty="0" err="1"/>
              <a:t>κειμενο</a:t>
            </a:r>
            <a:endParaRPr lang="en-US" dirty="0"/>
          </a:p>
        </p:txBody>
      </p:sp>
      <p:sp>
        <p:nvSpPr>
          <p:cNvPr id="6" name="Subtitle 5">
            <a:extLst>
              <a:ext uri="{FF2B5EF4-FFF2-40B4-BE49-F238E27FC236}">
                <a16:creationId xmlns:a16="http://schemas.microsoft.com/office/drawing/2014/main" id="{9B2B90BA-86EC-2AA4-484C-5F4BE5EBFE82}"/>
              </a:ext>
            </a:extLst>
          </p:cNvPr>
          <p:cNvSpPr>
            <a:spLocks noGrp="1"/>
          </p:cNvSpPr>
          <p:nvPr>
            <p:ph sz="quarter" idx="10"/>
          </p:nvPr>
        </p:nvSpPr>
        <p:spPr>
          <a:xfrm>
            <a:off x="4738254" y="1163782"/>
            <a:ext cx="7324436" cy="4682836"/>
          </a:xfrm>
        </p:spPr>
        <p:txBody>
          <a:bodyPr>
            <a:normAutofit fontScale="92500" lnSpcReduction="10000"/>
          </a:bodyPr>
          <a:lstStyle/>
          <a:p>
            <a:pPr marL="285750" indent="-285750">
              <a:lnSpc>
                <a:spcPct val="150000"/>
              </a:lnSpc>
              <a:buFont typeface="Arial" panose="020B0604020202020204" pitchFamily="34" charset="0"/>
              <a:buChar char="•"/>
            </a:pPr>
            <a:r>
              <a:rPr lang="el-GR" sz="2900" dirty="0"/>
              <a:t>Ποιες ήταν οι αφορμές για τη διοργάνωση αγώνων στην ομηρική εποχή;</a:t>
            </a:r>
          </a:p>
          <a:p>
            <a:pPr marL="285750" indent="-285750">
              <a:lnSpc>
                <a:spcPct val="150000"/>
              </a:lnSpc>
              <a:buFont typeface="Arial" panose="020B0604020202020204" pitchFamily="34" charset="0"/>
              <a:buChar char="•"/>
            </a:pPr>
            <a:r>
              <a:rPr lang="el-GR" sz="2900" dirty="0"/>
              <a:t>Για ποιο λόγο οργάνωσαν αγώνες οι Αχαιοί στην </a:t>
            </a:r>
            <a:r>
              <a:rPr lang="el-GR" sz="2900" dirty="0" err="1"/>
              <a:t>Ιλιάδα</a:t>
            </a:r>
            <a:r>
              <a:rPr lang="el-GR" sz="2900" dirty="0"/>
              <a:t> και οι Φαίακες στην Οδύσσεια;</a:t>
            </a:r>
          </a:p>
          <a:p>
            <a:pPr marL="285750" indent="-285750">
              <a:lnSpc>
                <a:spcPct val="150000"/>
              </a:lnSpc>
              <a:buFont typeface="Arial" panose="020B0604020202020204" pitchFamily="34" charset="0"/>
              <a:buChar char="•"/>
            </a:pPr>
            <a:r>
              <a:rPr lang="el-GR" sz="2900" dirty="0"/>
              <a:t>Ποια αθλήματα περιγράφονται στην </a:t>
            </a:r>
            <a:r>
              <a:rPr lang="el-GR" sz="2900" dirty="0" err="1"/>
              <a:t>Ιλιάδα</a:t>
            </a:r>
            <a:r>
              <a:rPr lang="el-GR" sz="2900" dirty="0"/>
              <a:t>;</a:t>
            </a:r>
          </a:p>
          <a:p>
            <a:pPr marL="285750" indent="-285750">
              <a:lnSpc>
                <a:spcPct val="150000"/>
              </a:lnSpc>
              <a:buFont typeface="Arial" panose="020B0604020202020204" pitchFamily="34" charset="0"/>
              <a:buChar char="•"/>
            </a:pPr>
            <a:r>
              <a:rPr lang="el-GR" sz="2900" dirty="0"/>
              <a:t>Ποια από αυτά τα προσόντα είχε ο Οδυσσέας;</a:t>
            </a:r>
          </a:p>
          <a:p>
            <a:pPr marL="285750" indent="-285750">
              <a:lnSpc>
                <a:spcPct val="150000"/>
              </a:lnSpc>
              <a:buFont typeface="Arial" panose="020B0604020202020204" pitchFamily="34" charset="0"/>
              <a:buChar char="•"/>
            </a:pPr>
            <a:endParaRPr lang="en-US" sz="2000" dirty="0"/>
          </a:p>
        </p:txBody>
      </p:sp>
    </p:spTree>
    <p:extLst>
      <p:ext uri="{BB962C8B-B14F-4D97-AF65-F5344CB8AC3E}">
        <p14:creationId xmlns:p14="http://schemas.microsoft.com/office/powerpoint/2010/main" val="340155300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72B593-54C8-756B-2A97-9988D81BDED7}"/>
              </a:ext>
            </a:extLst>
          </p:cNvPr>
          <p:cNvSpPr>
            <a:spLocks noGrp="1"/>
          </p:cNvSpPr>
          <p:nvPr>
            <p:ph type="ctrTitle"/>
          </p:nvPr>
        </p:nvSpPr>
        <p:spPr>
          <a:xfrm>
            <a:off x="1150648" y="115745"/>
            <a:ext cx="9705976" cy="914399"/>
          </a:xfrm>
        </p:spPr>
        <p:txBody>
          <a:bodyPr/>
          <a:lstStyle/>
          <a:p>
            <a:pPr algn="ctr"/>
            <a:r>
              <a:rPr lang="el-GR" dirty="0"/>
              <a:t>Τι </a:t>
            </a:r>
            <a:r>
              <a:rPr lang="el-GR" dirty="0" err="1"/>
              <a:t>παρατηροΥμε</a:t>
            </a:r>
            <a:r>
              <a:rPr lang="el-GR" dirty="0"/>
              <a:t>; </a:t>
            </a:r>
          </a:p>
        </p:txBody>
      </p:sp>
      <p:sp>
        <p:nvSpPr>
          <p:cNvPr id="3" name="Θέση περιεχομένου 2">
            <a:extLst>
              <a:ext uri="{FF2B5EF4-FFF2-40B4-BE49-F238E27FC236}">
                <a16:creationId xmlns:a16="http://schemas.microsoft.com/office/drawing/2014/main" id="{C6D8221A-99C4-8F5F-6998-C88568808DFE}"/>
              </a:ext>
            </a:extLst>
          </p:cNvPr>
          <p:cNvSpPr>
            <a:spLocks noGrp="1"/>
          </p:cNvSpPr>
          <p:nvPr>
            <p:ph sz="quarter" idx="10"/>
          </p:nvPr>
        </p:nvSpPr>
        <p:spPr>
          <a:xfrm>
            <a:off x="5578763" y="1477819"/>
            <a:ext cx="5966691" cy="3833090"/>
          </a:xfrm>
        </p:spPr>
        <p:txBody>
          <a:bodyPr>
            <a:normAutofit fontScale="92500"/>
          </a:bodyPr>
          <a:lstStyle/>
          <a:p>
            <a:r>
              <a:rPr lang="el-GR" sz="2800" dirty="0"/>
              <a:t>Τους αρχαίους δεν </a:t>
            </a:r>
            <a:r>
              <a:rPr lang="el-GR" sz="2800" b="1" dirty="0">
                <a:solidFill>
                  <a:srgbClr val="FF0000"/>
                </a:solidFill>
              </a:rPr>
              <a:t>τους</a:t>
            </a:r>
            <a:r>
              <a:rPr lang="el-GR" sz="2800" dirty="0"/>
              <a:t> ενδιέφερε η επίδοση γι’ </a:t>
            </a:r>
            <a:r>
              <a:rPr lang="el-GR" sz="2800" b="1" dirty="0">
                <a:solidFill>
                  <a:schemeClr val="accent3"/>
                </a:solidFill>
              </a:rPr>
              <a:t>αυτό</a:t>
            </a:r>
            <a:r>
              <a:rPr lang="el-GR" sz="2800" dirty="0"/>
              <a:t> δεν έχουμε πολλές πληροφορίες σχετικά με </a:t>
            </a:r>
            <a:r>
              <a:rPr lang="el-GR" sz="2800" b="1" dirty="0">
                <a:solidFill>
                  <a:schemeClr val="accent1"/>
                </a:solidFill>
              </a:rPr>
              <a:t>τις</a:t>
            </a:r>
            <a:r>
              <a:rPr lang="el-GR" sz="2800" dirty="0"/>
              <a:t> επιδώσεις.</a:t>
            </a:r>
          </a:p>
          <a:p>
            <a:endParaRPr lang="el-GR" sz="2800" dirty="0"/>
          </a:p>
          <a:p>
            <a:endParaRPr lang="el-GR" sz="2800" dirty="0"/>
          </a:p>
          <a:p>
            <a:r>
              <a:rPr lang="el-GR" sz="2800" dirty="0"/>
              <a:t>Γιατί είναι χρωματισμένες αυτές οι λέξεις;</a:t>
            </a:r>
          </a:p>
          <a:p>
            <a:r>
              <a:rPr lang="el-GR" sz="2800" dirty="0"/>
              <a:t>Μας θυμίζουν κάτι; </a:t>
            </a:r>
          </a:p>
        </p:txBody>
      </p:sp>
      <p:sp>
        <p:nvSpPr>
          <p:cNvPr id="4" name="Θέση αριθμού διαφάνειας 3">
            <a:extLst>
              <a:ext uri="{FF2B5EF4-FFF2-40B4-BE49-F238E27FC236}">
                <a16:creationId xmlns:a16="http://schemas.microsoft.com/office/drawing/2014/main" id="{F497577E-2D25-C439-DC7D-5983FF248E61}"/>
              </a:ext>
            </a:extLst>
          </p:cNvPr>
          <p:cNvSpPr>
            <a:spLocks noGrp="1"/>
          </p:cNvSpPr>
          <p:nvPr>
            <p:ph type="sldNum" sz="quarter" idx="4"/>
          </p:nvPr>
        </p:nvSpPr>
        <p:spPr/>
        <p:txBody>
          <a:bodyPr/>
          <a:lstStyle/>
          <a:p>
            <a:fld id="{CA8D9AD5-F248-4919-864A-CFD76CC027D6}" type="slidenum">
              <a:rPr lang="en-US" smtClean="0"/>
              <a:pPr/>
              <a:t>9</a:t>
            </a:fld>
            <a:endParaRPr lang="en-US" dirty="0"/>
          </a:p>
        </p:txBody>
      </p:sp>
    </p:spTree>
    <p:extLst>
      <p:ext uri="{BB962C8B-B14F-4D97-AF65-F5344CB8AC3E}">
        <p14:creationId xmlns:p14="http://schemas.microsoft.com/office/powerpoint/2010/main" val="3097657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ck to School">
  <a:themeElements>
    <a:clrScheme name="TM00001082">
      <a:dk1>
        <a:srgbClr val="000000"/>
      </a:dk1>
      <a:lt1>
        <a:srgbClr val="FFFFFF"/>
      </a:lt1>
      <a:dk2>
        <a:srgbClr val="404040"/>
      </a:dk2>
      <a:lt2>
        <a:srgbClr val="D8D6D6"/>
      </a:lt2>
      <a:accent1>
        <a:srgbClr val="B068FF"/>
      </a:accent1>
      <a:accent2>
        <a:srgbClr val="FDD806"/>
      </a:accent2>
      <a:accent3>
        <a:srgbClr val="38A977"/>
      </a:accent3>
      <a:accent4>
        <a:srgbClr val="FF493E"/>
      </a:accent4>
      <a:accent5>
        <a:srgbClr val="8FB5D9"/>
      </a:accent5>
      <a:accent6>
        <a:srgbClr val="00C1AF"/>
      </a:accent6>
      <a:hlink>
        <a:srgbClr val="EB7F23"/>
      </a:hlink>
      <a:folHlink>
        <a:srgbClr val="404040"/>
      </a:folHlink>
    </a:clrScheme>
    <a:fontScheme name="Custom 18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00001082_win32_LW_V5" id="{68224F35-5816-41A8-A35F-B0F69FCC33E2}" vid="{A5D116A5-6168-491E-BE29-8BDF072797AE}"/>
    </a:ext>
  </a:extLst>
</a:theme>
</file>

<file path=ppt/theme/theme2.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F5AFAE-B80F-42D3-94B4-729362BC1BCB}">
  <ds:schemaRefs>
    <ds:schemaRef ds:uri="http://purl.org/dc/elements/1.1/"/>
    <ds:schemaRef ds:uri="http://schemas.microsoft.com/office/2006/documentManagement/types"/>
    <ds:schemaRef ds:uri="230e9df3-be65-4c73-a93b-d1236ebd677e"/>
    <ds:schemaRef ds:uri="http://schemas.microsoft.com/sharepoint/v3"/>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www.w3.org/XML/1998/namespace"/>
    <ds:schemaRef ds:uri="16c05727-aa75-4e4a-9b5f-8a80a1165891"/>
    <ds:schemaRef ds:uri="71af3243-3dd4-4a8d-8c0d-dd76da1f02a5"/>
    <ds:schemaRef ds:uri="http://purl.org/dc/terms/"/>
  </ds:schemaRefs>
</ds:datastoreItem>
</file>

<file path=customXml/itemProps2.xml><?xml version="1.0" encoding="utf-8"?>
<ds:datastoreItem xmlns:ds="http://schemas.openxmlformats.org/officeDocument/2006/customXml" ds:itemID="{6CC9A7CA-BEC5-41E5-AAE1-C9D7FC518E00}">
  <ds:schemaRefs>
    <ds:schemaRef ds:uri="http://schemas.microsoft.com/sharepoint/v3/contenttype/forms"/>
  </ds:schemaRefs>
</ds:datastoreItem>
</file>

<file path=customXml/itemProps3.xml><?xml version="1.0" encoding="utf-8"?>
<ds:datastoreItem xmlns:ds="http://schemas.openxmlformats.org/officeDocument/2006/customXml" ds:itemID="{ED611AEB-4E68-45DF-9D2E-EDAA3467D7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15238</TotalTime>
  <Words>1433</Words>
  <Application>Microsoft Office PowerPoint</Application>
  <PresentationFormat>Ευρεία οθόνη</PresentationFormat>
  <Paragraphs>117</Paragraphs>
  <Slides>21</Slides>
  <Notes>0</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21</vt:i4>
      </vt:variant>
    </vt:vector>
  </HeadingPairs>
  <TitlesOfParts>
    <vt:vector size="31" baseType="lpstr">
      <vt:lpstr>Arial</vt:lpstr>
      <vt:lpstr>Calibri</vt:lpstr>
      <vt:lpstr>Cambria</vt:lpstr>
      <vt:lpstr>Livvic</vt:lpstr>
      <vt:lpstr>Merriweather</vt:lpstr>
      <vt:lpstr>Roboto</vt:lpstr>
      <vt:lpstr>Tahoma</vt:lpstr>
      <vt:lpstr>Times New Roman</vt:lpstr>
      <vt:lpstr>Wingdings</vt:lpstr>
      <vt:lpstr>Back to School</vt:lpstr>
      <vt:lpstr>  </vt:lpstr>
      <vt:lpstr>​</vt:lpstr>
      <vt:lpstr>Εικονες</vt:lpstr>
      <vt:lpstr> ΠΑμε να δΟΥμε ένα βΙντεο σχετικΟ με τους ολυμπιακοΥς αγΩνες! </vt:lpstr>
      <vt:lpstr>Παρουσίαση του PowerPoint</vt:lpstr>
      <vt:lpstr>Παρουσίαση του PowerPoint</vt:lpstr>
      <vt:lpstr>Παρουσίαση του PowerPoint</vt:lpstr>
      <vt:lpstr>Τι πληροφοριες μας δεινει το κειμενο</vt:lpstr>
      <vt:lpstr>Τι παρατηροΥμε; </vt:lpstr>
      <vt:lpstr>αντωνυμιες </vt:lpstr>
      <vt:lpstr>Αντωνυμιεσ </vt:lpstr>
      <vt:lpstr>Άσκηση 4 σελιδα 60</vt:lpstr>
      <vt:lpstr>Αντωνυμiα ή αρθρο; </vt:lpstr>
      <vt:lpstr>Τι παρατηρω</vt:lpstr>
      <vt:lpstr>ΣυνΩνυμα- ΑντΩνυμα</vt:lpstr>
      <vt:lpstr>Άσκηση 6 </vt:lpstr>
      <vt:lpstr>Παρουσίαση του PowerPoint</vt:lpstr>
      <vt:lpstr>ΚΟΥΙΖ</vt:lpstr>
      <vt:lpstr>Ο αθλητισμός στην αρχαία Ελλάδα </vt:lpstr>
      <vt:lpstr>Ας γρΑψουμε κΑτι !</vt:lpstr>
      <vt:lpstr>Τι μαθαμε σημερα;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Αρχοντία</dc:creator>
  <cp:lastModifiedBy>TSIRKA ARCHONTIA</cp:lastModifiedBy>
  <cp:revision>21</cp:revision>
  <dcterms:created xsi:type="dcterms:W3CDTF">2023-08-29T05:32:53Z</dcterms:created>
  <dcterms:modified xsi:type="dcterms:W3CDTF">2026-06-20T15:26:52Z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0x01010079F111ED35F8CC479449609E8A0923A6</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MediaServiceImageTags">
    <vt:lpwstr/>
  </property>
</Properties>
</file>