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63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142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532D1D-D0F7-65A0-EF63-3CC6071D6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4BD3F1A-33E2-161C-1894-02ECEECF7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744670D-41DA-8546-9845-43547D49B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F6A3199-0280-3F7C-3441-F8F2FAAF0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4F16B04-4FEC-953C-479C-32FB4FE89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05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F347D0-D31B-0091-76BC-C4656D5A5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301FAEF-1E16-1166-BC5E-291A3C4C3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0049B30-981D-8260-20D1-0D8C73B74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23E19CA-5397-62A9-0FAC-BD4207962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3BD3588-342C-8995-D115-A31A9FD1D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67678600-3DE4-A032-61B6-5E17898165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A171EEA-2B8D-5E59-4779-0E15CAEE67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A9CC606-A75F-7A86-DEE6-272135719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620EAEE-2AD6-4CBE-531A-64D544A9D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37E5E61-B406-60AC-7956-B23DEFBE2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89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571A0C-5CBC-953B-1AD7-531AFCB23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DC1EDD8-53CD-BD6B-CA27-9EA18020E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7596F30-5572-D6E6-582D-C12E7EFDF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4F5A8AB-39B1-EC12-E8E2-E282B8B96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3D06CD0-D750-955F-4FB6-9E499E7AF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10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EC99104-4203-BA65-CD56-444FD39DE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E50E312-5BF5-28AA-FC6F-AB2188042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A53B556-7D50-7BA4-71F2-D102E0D75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04FEC09-32A1-39A8-A2E2-EAE28B81C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8A8B8E2-BE25-B3EF-A827-469D9A210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12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7D0BED8-6060-32D8-650B-00A43E229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AA04FCD-70D2-FF14-FD6B-84D5E9B610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E8BC2DE-C5D7-978F-4437-A643BB8E87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D2EA9F1-0836-0463-8415-3B26E7097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33FF9C0-4E59-B2FA-6BB4-6366A974B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125B6A1-50F9-2C90-FDE4-A60FBB977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7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4CEC00-597F-BB59-B80D-C938E7E6F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A2C9DC5-D401-A103-616E-D722872AA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20E32FF-1FB2-37F6-FBFE-8B55EFF30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88A8C30D-4EBE-4BF5-CB42-3B5590033E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5A2FC06-D86B-ECAA-CFBB-98F9E65979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36D0455C-2CF1-70F9-159E-871323FCB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A932BA3-2793-3D59-8C27-096DA9352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D9ACD798-A3A4-9E20-C078-3FC999006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90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AE3036-1EFD-6239-4A05-F0BC4965C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7722E2F9-7551-B854-E9B1-0B874B16D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BC5B8706-A4FF-F582-CAEC-5BC17C98D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75F909C-E17B-4230-030E-C0F6DA6D8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56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AF2C920-7918-4930-331A-BB28D50DA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762B185-B756-2812-E367-38B0D4C95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99D9711-844D-F0B1-6671-1BF9B9E4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56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896B8F-E9CE-EB2D-0B34-12824260D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4A3B01F-1BA7-A57C-E849-DA59CF2CF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4280EF1-748E-BD58-04BB-C926AC845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26022BB-C327-8085-7B6D-B7D063B65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ED17B35-43DF-D0F1-44BA-68DE62863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78172B1-F60F-8DC3-99D4-91D92D448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06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4612CB2-A45F-B35D-5458-D2EC6CB78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99FE64E7-99DC-457D-AA5E-E776DAE52F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65B1ACA-1436-7A43-D59E-761EB41A3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5FEE782-5A46-EA8B-E9A3-0094B5570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C813797-21EE-A7B2-A9C2-6E8C91C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42DBA72-AAEB-36D6-1B2E-D68DD973D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47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C90B20BF-821C-8164-4BD6-F665D1C9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E0A35CB-3FFB-2FC7-88C7-A748179BD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F5D127E-5235-967E-FA8F-F324F6B946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23E15E2-EB06-C3DE-B98C-EC17B0A51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7A983ED-19DF-5882-DCA8-F49E609F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4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Μικρό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βια: Τι είναι και πού ζουν;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sz="2400" dirty="0" err="1"/>
              <a:t>Ας</a:t>
            </a:r>
            <a:r>
              <a:rPr sz="2400" dirty="0"/>
              <a:t> </a:t>
            </a:r>
            <a:r>
              <a:rPr sz="2400" dirty="0" err="1"/>
              <a:t>γνωρίσουμε</a:t>
            </a:r>
            <a:r>
              <a:rPr sz="2400" dirty="0"/>
              <a:t> </a:t>
            </a:r>
            <a:r>
              <a:rPr sz="2400" dirty="0" err="1"/>
              <a:t>τους</a:t>
            </a:r>
            <a:r>
              <a:rPr sz="2400" dirty="0"/>
              <a:t> </a:t>
            </a:r>
            <a:r>
              <a:rPr sz="2400" dirty="0" err="1"/>
              <a:t>μικρούς</a:t>
            </a:r>
            <a:r>
              <a:rPr sz="2400" dirty="0"/>
              <a:t>... α</a:t>
            </a:r>
            <a:r>
              <a:rPr sz="2400" dirty="0" err="1"/>
              <a:t>όρ</a:t>
            </a:r>
            <a:r>
              <a:rPr sz="2400" dirty="0"/>
              <a:t>ατους φίλους μας!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617DCAE-6DEB-5F15-DC40-98BF35224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829" y="2536371"/>
            <a:ext cx="6629399" cy="36405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Τι είναι τα </a:t>
            </a:r>
            <a:r>
              <a:rPr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μικρό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βια;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Είναι </a:t>
            </a:r>
            <a:r>
              <a:rPr dirty="0" err="1"/>
              <a:t>τόσο</a:t>
            </a:r>
            <a:r>
              <a:rPr dirty="0"/>
              <a:t> </a:t>
            </a:r>
            <a:r>
              <a:rPr dirty="0" err="1"/>
              <a:t>μικρά</a:t>
            </a:r>
            <a:r>
              <a:rPr dirty="0"/>
              <a:t> που δεν τα β</a:t>
            </a:r>
            <a:r>
              <a:rPr dirty="0" err="1"/>
              <a:t>λέ</a:t>
            </a:r>
            <a:r>
              <a:rPr dirty="0"/>
              <a:t>πουμε με το μάτι.</a:t>
            </a:r>
          </a:p>
          <a:p>
            <a:r>
              <a:rPr dirty="0"/>
              <a:t>Υπ</a:t>
            </a:r>
            <a:r>
              <a:rPr dirty="0" err="1"/>
              <a:t>άρχουν</a:t>
            </a:r>
            <a:r>
              <a:rPr dirty="0"/>
              <a:t> </a:t>
            </a:r>
            <a:r>
              <a:rPr dirty="0" err="1"/>
              <a:t>διάφορ</a:t>
            </a:r>
            <a:r>
              <a:rPr dirty="0"/>
              <a:t>α είδη: ιοί, βακτήρια, μύκητες.</a:t>
            </a:r>
          </a:p>
          <a:p>
            <a:r>
              <a:rPr dirty="0"/>
              <a:t>Μπορούν να </a:t>
            </a:r>
            <a:r>
              <a:rPr dirty="0" err="1"/>
              <a:t>ζουν</a:t>
            </a:r>
            <a:r>
              <a:rPr dirty="0"/>
              <a:t> πα</a:t>
            </a:r>
            <a:r>
              <a:rPr dirty="0" err="1"/>
              <a:t>ντού</a:t>
            </a:r>
            <a:r>
              <a:rPr dirty="0"/>
              <a:t> </a:t>
            </a:r>
            <a:r>
              <a:rPr dirty="0" err="1"/>
              <a:t>γύρω</a:t>
            </a:r>
            <a:r>
              <a:rPr dirty="0"/>
              <a:t> μας!</a:t>
            </a:r>
            <a:endParaRPr lang="el-GR" dirty="0"/>
          </a:p>
          <a:p>
            <a:endParaRPr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6B60B5F9-AC6E-2DDB-6015-56864B045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143" y="3254829"/>
            <a:ext cx="5736771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C8D92A57-7EA4-37D1-84E5-F84334743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343" y="500743"/>
            <a:ext cx="7304314" cy="580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39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Πού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β</a:t>
            </a:r>
            <a:r>
              <a:rPr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ρίσκοντ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 τα μικρόβια;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Στα </a:t>
            </a:r>
            <a:r>
              <a:rPr dirty="0" err="1"/>
              <a:t>χέρι</a:t>
            </a:r>
            <a:r>
              <a:rPr dirty="0"/>
              <a:t>α μας</a:t>
            </a:r>
          </a:p>
          <a:p>
            <a:r>
              <a:rPr dirty="0"/>
              <a:t>Στο φα</a:t>
            </a:r>
            <a:r>
              <a:rPr dirty="0" err="1"/>
              <a:t>γητό</a:t>
            </a:r>
            <a:r>
              <a:rPr dirty="0"/>
              <a:t> και τα π</a:t>
            </a:r>
            <a:r>
              <a:rPr dirty="0" err="1"/>
              <a:t>οτά</a:t>
            </a:r>
            <a:endParaRPr dirty="0"/>
          </a:p>
          <a:p>
            <a:r>
              <a:rPr dirty="0"/>
              <a:t>Στα παιχνίδια και στο π</a:t>
            </a:r>
            <a:r>
              <a:rPr dirty="0" err="1"/>
              <a:t>άτωμ</a:t>
            </a:r>
            <a:r>
              <a:rPr dirty="0"/>
              <a:t>α</a:t>
            </a:r>
          </a:p>
          <a:p>
            <a:r>
              <a:rPr dirty="0" err="1"/>
              <a:t>Στον</a:t>
            </a:r>
            <a:r>
              <a:rPr dirty="0"/>
              <a:t> α</a:t>
            </a:r>
            <a:r>
              <a:rPr dirty="0" err="1"/>
              <a:t>έρ</a:t>
            </a:r>
            <a:r>
              <a:rPr dirty="0"/>
              <a:t>α και στα ζώα</a:t>
            </a:r>
          </a:p>
          <a:p>
            <a:r>
              <a:rPr dirty="0" err="1"/>
              <a:t>Ακόμη</a:t>
            </a:r>
            <a:r>
              <a:rPr dirty="0"/>
              <a:t> και στο </a:t>
            </a:r>
            <a:r>
              <a:rPr dirty="0" err="1"/>
              <a:t>κινητό</a:t>
            </a:r>
            <a:r>
              <a:rPr dirty="0"/>
              <a:t> </a:t>
            </a:r>
            <a:r>
              <a:rPr dirty="0" err="1"/>
              <a:t>τηλέφωνο</a:t>
            </a:r>
            <a:r>
              <a:rPr dirty="0"/>
              <a:t>!</a:t>
            </a:r>
            <a:endParaRPr lang="el-GR" dirty="0"/>
          </a:p>
          <a:p>
            <a:endParaRPr lang="el-GR" dirty="0"/>
          </a:p>
          <a:p>
            <a:endParaRPr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7DB7B0BC-90D7-E865-FA5F-549AB2813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343" y="1614489"/>
            <a:ext cx="2133600" cy="2143125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F5A4B037-5BB5-A178-02B9-E478AE688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2" y="3833814"/>
            <a:ext cx="2847975" cy="1600200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A1B10CDC-A650-50D7-EAFC-58EEC5E12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8549" y="4443411"/>
            <a:ext cx="2609850" cy="16002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DC2F8E83-4821-59BA-B486-869D906CF7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3393" y="3892550"/>
            <a:ext cx="2299608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Είναι </a:t>
            </a:r>
            <a:r>
              <a:rPr dirty="0" err="1"/>
              <a:t>όλ</a:t>
            </a:r>
            <a:r>
              <a:rPr dirty="0"/>
              <a:t>α τα μικρόβια κακά;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dirty="0"/>
              <a:t>Όχι! Υπ</a:t>
            </a:r>
            <a:r>
              <a:rPr dirty="0" err="1"/>
              <a:t>άρχουν</a:t>
            </a:r>
            <a:r>
              <a:rPr dirty="0"/>
              <a:t> κα</a:t>
            </a:r>
            <a:r>
              <a:rPr dirty="0" err="1"/>
              <a:t>λά</a:t>
            </a:r>
            <a:r>
              <a:rPr dirty="0"/>
              <a:t> και κακά </a:t>
            </a:r>
            <a:r>
              <a:rPr dirty="0" err="1"/>
              <a:t>μικρό</a:t>
            </a:r>
            <a:r>
              <a:rPr dirty="0"/>
              <a:t>βια.</a:t>
            </a:r>
          </a:p>
          <a:p>
            <a:pPr>
              <a:lnSpc>
                <a:spcPct val="200000"/>
              </a:lnSpc>
            </a:pPr>
            <a:r>
              <a:rPr dirty="0"/>
              <a:t> Τα κα</a:t>
            </a:r>
            <a:r>
              <a:rPr dirty="0" err="1"/>
              <a:t>λά</a:t>
            </a:r>
            <a:r>
              <a:rPr dirty="0"/>
              <a:t> μας β</a:t>
            </a:r>
            <a:r>
              <a:rPr dirty="0" err="1"/>
              <a:t>οηθούν</a:t>
            </a:r>
            <a:r>
              <a:rPr dirty="0"/>
              <a:t> στο </a:t>
            </a:r>
            <a:r>
              <a:rPr dirty="0" err="1"/>
              <a:t>σώμ</a:t>
            </a:r>
            <a:r>
              <a:rPr dirty="0"/>
              <a:t>α μας (π.χ. </a:t>
            </a:r>
            <a:r>
              <a:rPr dirty="0" err="1"/>
              <a:t>στην</a:t>
            </a:r>
            <a:r>
              <a:rPr dirty="0"/>
              <a:t> π</a:t>
            </a:r>
            <a:r>
              <a:rPr dirty="0" err="1"/>
              <a:t>έψη</a:t>
            </a:r>
            <a:r>
              <a:rPr dirty="0"/>
              <a:t>).</a:t>
            </a:r>
          </a:p>
          <a:p>
            <a:pPr>
              <a:lnSpc>
                <a:spcPct val="200000"/>
              </a:lnSpc>
            </a:pPr>
            <a:r>
              <a:rPr dirty="0"/>
              <a:t>Τα </a:t>
            </a:r>
            <a:r>
              <a:rPr b="1" dirty="0"/>
              <a:t>κακά</a:t>
            </a:r>
            <a:r>
              <a:rPr dirty="0"/>
              <a:t> μπορούν να μας α</a:t>
            </a:r>
            <a:r>
              <a:rPr dirty="0" err="1"/>
              <a:t>ρρωστήσουν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Πώς προστατευόμαστε από τα μικρόβια;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- </a:t>
            </a:r>
            <a:r>
              <a:rPr dirty="0" err="1"/>
              <a:t>Πλένουμε</a:t>
            </a:r>
            <a:r>
              <a:rPr dirty="0"/>
              <a:t> κα</a:t>
            </a:r>
            <a:r>
              <a:rPr dirty="0" err="1"/>
              <a:t>λά</a:t>
            </a:r>
            <a:r>
              <a:rPr dirty="0"/>
              <a:t> τα </a:t>
            </a:r>
            <a:r>
              <a:rPr dirty="0" err="1"/>
              <a:t>χέρι</a:t>
            </a:r>
            <a:r>
              <a:rPr dirty="0"/>
              <a:t>α μας με σαπούνι.</a:t>
            </a:r>
          </a:p>
          <a:p>
            <a:r>
              <a:rPr dirty="0"/>
              <a:t>- Δεν β</a:t>
            </a:r>
            <a:r>
              <a:rPr dirty="0" err="1"/>
              <a:t>άζουμε</a:t>
            </a:r>
            <a:r>
              <a:rPr dirty="0"/>
              <a:t> τα </a:t>
            </a:r>
            <a:r>
              <a:rPr dirty="0" err="1"/>
              <a:t>χέρι</a:t>
            </a:r>
            <a:r>
              <a:rPr dirty="0"/>
              <a:t>α στο στόμα ή στη μύτη.</a:t>
            </a:r>
          </a:p>
          <a:p>
            <a:r>
              <a:rPr dirty="0"/>
              <a:t>- </a:t>
            </a:r>
            <a:r>
              <a:rPr dirty="0" err="1"/>
              <a:t>Φτερνιζόμ</a:t>
            </a:r>
            <a:r>
              <a:rPr dirty="0"/>
              <a:t>αστε σε χαρτομάντιλο.</a:t>
            </a:r>
          </a:p>
          <a:p>
            <a:r>
              <a:rPr dirty="0"/>
              <a:t>- Καθαρίζουμε τα παιχνίδια και το </a:t>
            </a:r>
            <a:r>
              <a:rPr dirty="0" err="1"/>
              <a:t>δωμάτιο</a:t>
            </a:r>
            <a:r>
              <a:rPr dirty="0"/>
              <a:t>.</a:t>
            </a:r>
            <a:endParaRPr lang="el-GR" dirty="0"/>
          </a:p>
          <a:p>
            <a:endParaRPr lang="el-GR" dirty="0"/>
          </a:p>
          <a:p>
            <a:endParaRPr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73CFE8C6-EBFB-8E03-1A3E-C1565CEC3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1" y="3429000"/>
            <a:ext cx="5540828" cy="28828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155</Words>
  <Application>Microsoft Office PowerPoint</Application>
  <PresentationFormat>Προβολή στην οθόνη (4:3)</PresentationFormat>
  <Paragraphs>21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Θέμα του Office</vt:lpstr>
      <vt:lpstr>Μικρόβια: Τι είναι και πού ζουν;</vt:lpstr>
      <vt:lpstr>Τι είναι τα μικρόβια;</vt:lpstr>
      <vt:lpstr>Παρουσίαση του PowerPoint</vt:lpstr>
      <vt:lpstr>Πού βρίσκονται τα μικρόβια;</vt:lpstr>
      <vt:lpstr>Είναι όλα τα μικρόβια κακά;</vt:lpstr>
      <vt:lpstr>Πώς προστατευόμαστε από τα μικρόβια;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gees</cp:lastModifiedBy>
  <cp:revision>3</cp:revision>
  <dcterms:created xsi:type="dcterms:W3CDTF">2013-01-27T09:14:16Z</dcterms:created>
  <dcterms:modified xsi:type="dcterms:W3CDTF">2025-06-05T14:25:00Z</dcterms:modified>
  <cp:category/>
</cp:coreProperties>
</file>