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76" r:id="rId6"/>
    <p:sldId id="260" r:id="rId7"/>
    <p:sldId id="261" r:id="rId8"/>
    <p:sldId id="262" r:id="rId9"/>
    <p:sldId id="265" r:id="rId10"/>
    <p:sldId id="266" r:id="rId11"/>
    <p:sldId id="267" r:id="rId12"/>
    <p:sldId id="268" r:id="rId13"/>
    <p:sldId id="269" r:id="rId14"/>
    <p:sldId id="271" r:id="rId15"/>
    <p:sldId id="272" r:id="rId16"/>
    <p:sldId id="273" r:id="rId17"/>
    <p:sldId id="277" r:id="rId18"/>
    <p:sldId id="275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16FE38-D072-4385-876E-F4075C7A3B2B}" v="29" dt="2026-04-21T20:36:04.900"/>
    <p1510:client id="{7198F829-4435-47A9-8F67-0A906420CA2A}" v="4" dt="2026-04-21T20:38:44.3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48" d="100"/>
          <a:sy n="48" d="100"/>
        </p:scale>
        <p:origin x="66" y="10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svg"/><Relationship Id="rId1" Type="http://schemas.openxmlformats.org/officeDocument/2006/relationships/image" Target="../media/image15.svg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svg"/><Relationship Id="rId1" Type="http://schemas.openxmlformats.org/officeDocument/2006/relationships/image" Target="../media/image1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6B480B2-BC2C-4EBA-9935-6C60820E0B19}" type="doc">
      <dgm:prSet loTypeId="urn:microsoft.com/office/officeart/2018/2/layout/IconLabel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A248B0D2-1178-48F4-A6B9-1A66806C9FE3}">
      <dgm:prSet/>
      <dgm:spPr/>
      <dgm:t>
        <a:bodyPr/>
        <a:lstStyle/>
        <a:p>
          <a:r>
            <a:rPr lang="en-US"/>
            <a:t>Σας ευχαριστώ για την προσοχή σας.</a:t>
          </a:r>
        </a:p>
      </dgm:t>
    </dgm:pt>
    <dgm:pt modelId="{6526EF5D-7BA9-4DBD-A91A-E438A886FD60}" type="parTrans" cxnId="{C8702BC5-4F7B-44BC-85A8-B6ACFCED6137}">
      <dgm:prSet/>
      <dgm:spPr/>
      <dgm:t>
        <a:bodyPr/>
        <a:lstStyle/>
        <a:p>
          <a:endParaRPr lang="en-US"/>
        </a:p>
      </dgm:t>
    </dgm:pt>
    <dgm:pt modelId="{B7A64300-242E-4FE6-8D6C-2AE908A93719}" type="sibTrans" cxnId="{C8702BC5-4F7B-44BC-85A8-B6ACFCED6137}">
      <dgm:prSet/>
      <dgm:spPr/>
      <dgm:t>
        <a:bodyPr/>
        <a:lstStyle/>
        <a:p>
          <a:endParaRPr lang="en-US"/>
        </a:p>
      </dgm:t>
    </dgm:pt>
    <dgm:pt modelId="{2791678E-60F3-4D18-BADB-7FD44215BE82}">
      <dgm:prSet/>
      <dgm:spPr/>
      <dgm:t>
        <a:bodyPr/>
        <a:lstStyle/>
        <a:p>
          <a:r>
            <a:rPr lang="en-US"/>
            <a:t>Ερωτήσεις;</a:t>
          </a:r>
        </a:p>
      </dgm:t>
    </dgm:pt>
    <dgm:pt modelId="{1829AFF7-059D-4C62-846A-091407F14E9C}" type="parTrans" cxnId="{98AA0926-4BA7-45A0-8BEA-46393B571942}">
      <dgm:prSet/>
      <dgm:spPr/>
      <dgm:t>
        <a:bodyPr/>
        <a:lstStyle/>
        <a:p>
          <a:endParaRPr lang="en-US"/>
        </a:p>
      </dgm:t>
    </dgm:pt>
    <dgm:pt modelId="{3FC5B53B-D917-4624-B2D6-A3F8FDEDA7F9}" type="sibTrans" cxnId="{98AA0926-4BA7-45A0-8BEA-46393B571942}">
      <dgm:prSet/>
      <dgm:spPr/>
      <dgm:t>
        <a:bodyPr/>
        <a:lstStyle/>
        <a:p>
          <a:endParaRPr lang="en-US"/>
        </a:p>
      </dgm:t>
    </dgm:pt>
    <dgm:pt modelId="{24CE6403-4FCA-4450-A76A-DF994C522A89}" type="pres">
      <dgm:prSet presAssocID="{B6B480B2-BC2C-4EBA-9935-6C60820E0B19}" presName="root" presStyleCnt="0">
        <dgm:presLayoutVars>
          <dgm:dir/>
          <dgm:resizeHandles val="exact"/>
        </dgm:presLayoutVars>
      </dgm:prSet>
      <dgm:spPr/>
    </dgm:pt>
    <dgm:pt modelId="{224C8458-2829-406B-9EFD-D643E281B2B5}" type="pres">
      <dgm:prSet presAssocID="{A248B0D2-1178-48F4-A6B9-1A66806C9FE3}" presName="compNode" presStyleCnt="0"/>
      <dgm:spPr/>
    </dgm:pt>
    <dgm:pt modelId="{073FDD87-5ABC-4B2E-900A-CCE05C1D1DE9}" type="pres">
      <dgm:prSet presAssocID="{A248B0D2-1178-48F4-A6B9-1A66806C9FE3}" presName="iconRect" presStyleLbl="node1" presStyleIdx="0" presStyleCnt="2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ine Arrow: Straight"/>
        </a:ext>
      </dgm:extLst>
    </dgm:pt>
    <dgm:pt modelId="{BB28053D-33AD-4CB0-BEF4-5F671F4E99E8}" type="pres">
      <dgm:prSet presAssocID="{A248B0D2-1178-48F4-A6B9-1A66806C9FE3}" presName="spaceRect" presStyleCnt="0"/>
      <dgm:spPr/>
    </dgm:pt>
    <dgm:pt modelId="{5851B800-3D93-469D-AD9D-B4EC9D706544}" type="pres">
      <dgm:prSet presAssocID="{A248B0D2-1178-48F4-A6B9-1A66806C9FE3}" presName="textRect" presStyleLbl="revTx" presStyleIdx="0" presStyleCnt="2">
        <dgm:presLayoutVars>
          <dgm:chMax val="1"/>
          <dgm:chPref val="1"/>
        </dgm:presLayoutVars>
      </dgm:prSet>
      <dgm:spPr/>
    </dgm:pt>
    <dgm:pt modelId="{51C14CF8-9D7A-4452-8371-A216290A4174}" type="pres">
      <dgm:prSet presAssocID="{B7A64300-242E-4FE6-8D6C-2AE908A93719}" presName="sibTrans" presStyleCnt="0"/>
      <dgm:spPr/>
    </dgm:pt>
    <dgm:pt modelId="{894DDED8-B0E8-4D5B-9A35-50AFBCD321BF}" type="pres">
      <dgm:prSet presAssocID="{2791678E-60F3-4D18-BADB-7FD44215BE82}" presName="compNode" presStyleCnt="0"/>
      <dgm:spPr/>
    </dgm:pt>
    <dgm:pt modelId="{7F5154BC-51BD-46BE-B764-331C22B99BAA}" type="pres">
      <dgm:prSet presAssocID="{2791678E-60F3-4D18-BADB-7FD44215BE82}" presName="iconRect" presStyleLbl="node1" presStyleIdx="1" presStyleCnt="2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Μπαλόνια"/>
        </a:ext>
      </dgm:extLst>
    </dgm:pt>
    <dgm:pt modelId="{C65962C2-45E1-43E3-BDCD-0A7B797360B9}" type="pres">
      <dgm:prSet presAssocID="{2791678E-60F3-4D18-BADB-7FD44215BE82}" presName="spaceRect" presStyleCnt="0"/>
      <dgm:spPr/>
    </dgm:pt>
    <dgm:pt modelId="{72BBCFDD-9B2D-4DFB-B65B-49658EC7D32D}" type="pres">
      <dgm:prSet presAssocID="{2791678E-60F3-4D18-BADB-7FD44215BE82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D2618002-B74C-437F-9CA2-E9AE51002A38}" type="presOf" srcId="{B6B480B2-BC2C-4EBA-9935-6C60820E0B19}" destId="{24CE6403-4FCA-4450-A76A-DF994C522A89}" srcOrd="0" destOrd="0" presId="urn:microsoft.com/office/officeart/2018/2/layout/IconLabelList"/>
    <dgm:cxn modelId="{98AA0926-4BA7-45A0-8BEA-46393B571942}" srcId="{B6B480B2-BC2C-4EBA-9935-6C60820E0B19}" destId="{2791678E-60F3-4D18-BADB-7FD44215BE82}" srcOrd="1" destOrd="0" parTransId="{1829AFF7-059D-4C62-846A-091407F14E9C}" sibTransId="{3FC5B53B-D917-4624-B2D6-A3F8FDEDA7F9}"/>
    <dgm:cxn modelId="{EC54EB5B-946C-499F-BE1B-42F8927A31A5}" type="presOf" srcId="{2791678E-60F3-4D18-BADB-7FD44215BE82}" destId="{72BBCFDD-9B2D-4DFB-B65B-49658EC7D32D}" srcOrd="0" destOrd="0" presId="urn:microsoft.com/office/officeart/2018/2/layout/IconLabelList"/>
    <dgm:cxn modelId="{C8702BC5-4F7B-44BC-85A8-B6ACFCED6137}" srcId="{B6B480B2-BC2C-4EBA-9935-6C60820E0B19}" destId="{A248B0D2-1178-48F4-A6B9-1A66806C9FE3}" srcOrd="0" destOrd="0" parTransId="{6526EF5D-7BA9-4DBD-A91A-E438A886FD60}" sibTransId="{B7A64300-242E-4FE6-8D6C-2AE908A93719}"/>
    <dgm:cxn modelId="{9FD51ACD-4016-4ABA-A6E2-03679CAAB419}" type="presOf" srcId="{A248B0D2-1178-48F4-A6B9-1A66806C9FE3}" destId="{5851B800-3D93-469D-AD9D-B4EC9D706544}" srcOrd="0" destOrd="0" presId="urn:microsoft.com/office/officeart/2018/2/layout/IconLabelList"/>
    <dgm:cxn modelId="{D371BD7F-B86D-43F2-8D23-B3D2488A447A}" type="presParOf" srcId="{24CE6403-4FCA-4450-A76A-DF994C522A89}" destId="{224C8458-2829-406B-9EFD-D643E281B2B5}" srcOrd="0" destOrd="0" presId="urn:microsoft.com/office/officeart/2018/2/layout/IconLabelList"/>
    <dgm:cxn modelId="{2067D895-645E-4F70-9053-AC001180507F}" type="presParOf" srcId="{224C8458-2829-406B-9EFD-D643E281B2B5}" destId="{073FDD87-5ABC-4B2E-900A-CCE05C1D1DE9}" srcOrd="0" destOrd="0" presId="urn:microsoft.com/office/officeart/2018/2/layout/IconLabelList"/>
    <dgm:cxn modelId="{88E83F03-1663-4470-9A12-3CE94922A3A5}" type="presParOf" srcId="{224C8458-2829-406B-9EFD-D643E281B2B5}" destId="{BB28053D-33AD-4CB0-BEF4-5F671F4E99E8}" srcOrd="1" destOrd="0" presId="urn:microsoft.com/office/officeart/2018/2/layout/IconLabelList"/>
    <dgm:cxn modelId="{D77DDCC7-E832-48B5-A249-E5D3F3B9E687}" type="presParOf" srcId="{224C8458-2829-406B-9EFD-D643E281B2B5}" destId="{5851B800-3D93-469D-AD9D-B4EC9D706544}" srcOrd="2" destOrd="0" presId="urn:microsoft.com/office/officeart/2018/2/layout/IconLabelList"/>
    <dgm:cxn modelId="{19E4BB3E-A15F-4F45-9E84-A017E52C5DE1}" type="presParOf" srcId="{24CE6403-4FCA-4450-A76A-DF994C522A89}" destId="{51C14CF8-9D7A-4452-8371-A216290A4174}" srcOrd="1" destOrd="0" presId="urn:microsoft.com/office/officeart/2018/2/layout/IconLabelList"/>
    <dgm:cxn modelId="{338478D4-542F-42C1-98C9-E37A6377961F}" type="presParOf" srcId="{24CE6403-4FCA-4450-A76A-DF994C522A89}" destId="{894DDED8-B0E8-4D5B-9A35-50AFBCD321BF}" srcOrd="2" destOrd="0" presId="urn:microsoft.com/office/officeart/2018/2/layout/IconLabelList"/>
    <dgm:cxn modelId="{20599B47-9B8B-431F-8BCB-6005CF034510}" type="presParOf" srcId="{894DDED8-B0E8-4D5B-9A35-50AFBCD321BF}" destId="{7F5154BC-51BD-46BE-B764-331C22B99BAA}" srcOrd="0" destOrd="0" presId="urn:microsoft.com/office/officeart/2018/2/layout/IconLabelList"/>
    <dgm:cxn modelId="{CE9004B6-681B-4A9A-9B22-1D356DC39AA9}" type="presParOf" srcId="{894DDED8-B0E8-4D5B-9A35-50AFBCD321BF}" destId="{C65962C2-45E1-43E3-BDCD-0A7B797360B9}" srcOrd="1" destOrd="0" presId="urn:microsoft.com/office/officeart/2018/2/layout/IconLabelList"/>
    <dgm:cxn modelId="{072C3745-E301-4C20-8C64-DED627AFD58D}" type="presParOf" srcId="{894DDED8-B0E8-4D5B-9A35-50AFBCD321BF}" destId="{72BBCFDD-9B2D-4DFB-B65B-49658EC7D32D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3FDD87-5ABC-4B2E-900A-CCE05C1D1DE9}">
      <dsp:nvSpPr>
        <dsp:cNvPr id="0" name=""/>
        <dsp:cNvSpPr/>
      </dsp:nvSpPr>
      <dsp:spPr>
        <a:xfrm>
          <a:off x="934550" y="879477"/>
          <a:ext cx="1483312" cy="148331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51B800-3D93-469D-AD9D-B4EC9D706544}">
      <dsp:nvSpPr>
        <dsp:cNvPr id="0" name=""/>
        <dsp:cNvSpPr/>
      </dsp:nvSpPr>
      <dsp:spPr>
        <a:xfrm>
          <a:off x="28082" y="2751860"/>
          <a:ext cx="329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Σας ευχαριστώ για την προσοχή σας.</a:t>
          </a:r>
        </a:p>
      </dsp:txBody>
      <dsp:txXfrm>
        <a:off x="28082" y="2751860"/>
        <a:ext cx="3296250" cy="720000"/>
      </dsp:txXfrm>
    </dsp:sp>
    <dsp:sp modelId="{7F5154BC-51BD-46BE-B764-331C22B99BAA}">
      <dsp:nvSpPr>
        <dsp:cNvPr id="0" name=""/>
        <dsp:cNvSpPr/>
      </dsp:nvSpPr>
      <dsp:spPr>
        <a:xfrm>
          <a:off x="4807644" y="879477"/>
          <a:ext cx="1483312" cy="148331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BBCFDD-9B2D-4DFB-B65B-49658EC7D32D}">
      <dsp:nvSpPr>
        <dsp:cNvPr id="0" name=""/>
        <dsp:cNvSpPr/>
      </dsp:nvSpPr>
      <dsp:spPr>
        <a:xfrm>
          <a:off x="3901175" y="2751860"/>
          <a:ext cx="329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Ερωτήσεις;</a:t>
          </a:r>
        </a:p>
      </dsp:txBody>
      <dsp:txXfrm>
        <a:off x="3901175" y="2751860"/>
        <a:ext cx="329625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95C89-2E28-4777-95B0-BA7EECAE3B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2446" y="987552"/>
            <a:ext cx="6288786" cy="3081528"/>
          </a:xfrm>
        </p:spPr>
        <p:txBody>
          <a:bodyPr anchor="b">
            <a:normAutofit/>
          </a:bodyPr>
          <a:lstStyle>
            <a:lvl1pPr algn="ctr">
              <a:defRPr sz="7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052321-4D71-4DA8-BD2C-DC22FC1525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79130" y="4480562"/>
            <a:ext cx="4495419" cy="1166495"/>
          </a:xfrm>
        </p:spPr>
        <p:txBody>
          <a:bodyPr>
            <a:normAutofit/>
          </a:bodyPr>
          <a:lstStyle>
            <a:lvl1pPr marL="0" indent="0" algn="ctr">
              <a:buNone/>
              <a:defRPr sz="1867" cap="all" spc="800" baseline="0"/>
            </a:lvl1pPr>
            <a:lvl2pPr marL="609585" indent="0" algn="ctr">
              <a:buNone/>
              <a:defRPr sz="1867"/>
            </a:lvl2pPr>
            <a:lvl3pPr marL="1219170" indent="0" algn="ctr">
              <a:buNone/>
              <a:defRPr sz="1867"/>
            </a:lvl3pPr>
            <a:lvl4pPr marL="1828754" indent="0" algn="ctr">
              <a:buNone/>
              <a:defRPr sz="1867"/>
            </a:lvl4pPr>
            <a:lvl5pPr marL="2438339" indent="0" algn="ctr">
              <a:buNone/>
              <a:defRPr sz="1867"/>
            </a:lvl5pPr>
            <a:lvl6pPr marL="3047924" indent="0" algn="ctr">
              <a:buNone/>
              <a:defRPr sz="1867"/>
            </a:lvl6pPr>
            <a:lvl7pPr marL="3657509" indent="0" algn="ctr">
              <a:buNone/>
              <a:defRPr sz="1867"/>
            </a:lvl7pPr>
            <a:lvl8pPr marL="4267093" indent="0" algn="ctr">
              <a:buNone/>
              <a:defRPr sz="1867"/>
            </a:lvl8pPr>
            <a:lvl9pPr marL="4876678" indent="0" algn="ctr">
              <a:buNone/>
              <a:defRPr sz="1867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D37183-71EA-4A92-8609-41ECB53F4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8949A-688B-4AED-AA8E-F203BA3310F5}" type="datetimeFigureOut">
              <a:rPr lang="en-US" dirty="0"/>
              <a:t>4/21/2026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09F2E6-1ECC-4081-8EBF-C80C6C94A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C3FA67-CD72-4503-BA25-FEC880107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78CCF-2EC4-44CB-A694-F6F6E59A398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4607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83CBE-1EA9-4E8B-A281-C50B792E5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2EB1A0-A59D-4CB9-BABB-C6BF1D2E99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E6265B-940D-433C-AD76-2D6A42449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30231-6059-4AF0-B828-13FEB68C6E43}" type="datetimeFigureOut">
              <a:rPr lang="en-US" dirty="0"/>
              <a:t>4/21/2026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CAB98E-314F-45C4-9A64-AD3FAE051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E49F32-B214-4A0C-8669-7FE4BA445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78CCF-2EC4-44CB-A694-F6F6E59A398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400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DE4A6D-DAA1-4551-A093-3C36C1C8CF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25FDA9-71CD-4B86-B291-BEBA43D8ED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D9F5B1-B635-4479-A426-B1D406650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6E087-9EB9-42E7-B62A-9B8FE3556101}" type="datetimeFigureOut">
              <a:rPr lang="en-US" dirty="0"/>
              <a:t>4/21/2026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833098-8769-47C3-80B2-C2942F984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EA9297-65D4-45BE-BE6C-5531FC6A5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78CCF-2EC4-44CB-A694-F6F6E59A398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909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BA523-EF01-4656-9D54-347E984FD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D52871-79D5-420E-8207-BEF7BE44A9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6D32D3-8223-4851-BB8E-CB489B975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57B2A-1291-46F4-B4CC-8BAFDF935B56}" type="datetimeFigureOut">
              <a:rPr lang="en-US" dirty="0"/>
              <a:t>4/21/2026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94444B-9FC3-414D-8EA0-15AB806D5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BC448B-FCF6-40C5-8BB6-15B70E889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78CCF-2EC4-44CB-A694-F6F6E59A398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3810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F79BA-620F-4443-807B-BE44F36F9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387" y="1709739"/>
            <a:ext cx="7073108" cy="2852737"/>
          </a:xfrm>
        </p:spPr>
        <p:txBody>
          <a:bodyPr anchor="b">
            <a:normAutofit/>
          </a:bodyPr>
          <a:lstStyle>
            <a:lvl1pPr>
              <a:defRPr sz="7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C9A625-6442-4047-B545-433C445121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02387" y="4589464"/>
            <a:ext cx="7073108" cy="1500187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8EAA30-3B1A-4BEA-9835-33D207245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6B3B4-A63D-42FA-B9D1-41D36384F384}" type="datetimeFigureOut">
              <a:rPr lang="en-US" dirty="0"/>
              <a:t>4/21/2026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256440-3149-446F-8105-485333B18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0FEDB1-D604-4E10-B334-5DB303498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78CCF-2EC4-44CB-A694-F6F6E59A398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075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6E563-D552-439E-8DF5-45062D875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136873-2DD5-456E-A3A9-FE408419E3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02386" y="1825625"/>
            <a:ext cx="3513043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C6B04C-FB9E-4A9E-8892-4B5B702898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14851" y="1825625"/>
            <a:ext cx="3513044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E2F0B4-0E86-473E-BC42-78D856A00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F0803-F60A-46DD-B88E-307855619A34}" type="datetimeFigureOut">
              <a:rPr lang="en-US" dirty="0"/>
              <a:t>4/21/2026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2B9537-F43C-4042-B165-A00358F9E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F9F52F-61F2-4FEE-8989-2FB400190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78CCF-2EC4-44CB-A694-F6F6E59A398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278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32E5C-0B2D-4DB5-95F6-3C2C825DF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424948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8F1C53-3F27-42E6-BE80-1DF5798574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654099" cy="823912"/>
          </a:xfrm>
        </p:spPr>
        <p:txBody>
          <a:bodyPr anchor="b">
            <a:noAutofit/>
          </a:bodyPr>
          <a:lstStyle>
            <a:lvl1pPr marL="0" indent="0">
              <a:buNone/>
              <a:defRPr sz="2133" b="1" cap="all" spc="400" baseline="0"/>
            </a:lvl1pPr>
            <a:lvl2pPr marL="609585" indent="0">
              <a:buNone/>
              <a:defRPr sz="2133" b="1"/>
            </a:lvl2pPr>
            <a:lvl3pPr marL="1219170" indent="0">
              <a:buNone/>
              <a:defRPr sz="2133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8CC6CB-F028-4322-B54F-571203106F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1" y="2510632"/>
            <a:ext cx="3654100" cy="3684588"/>
          </a:xfrm>
        </p:spPr>
        <p:txBody>
          <a:bodyPr/>
          <a:lstStyle>
            <a:lvl2pPr>
              <a:defRPr b="1"/>
            </a:lvl2pPr>
            <a:lvl3pPr>
              <a:defRPr b="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AD2CD7-554E-4EAA-BAF6-86ABB7E81D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417357" y="1681163"/>
            <a:ext cx="3637432" cy="823912"/>
          </a:xfrm>
        </p:spPr>
        <p:txBody>
          <a:bodyPr anchor="b">
            <a:noAutofit/>
          </a:bodyPr>
          <a:lstStyle>
            <a:lvl1pPr marL="0" indent="0">
              <a:buNone/>
              <a:defRPr sz="2133" b="1" cap="all" spc="400" baseline="0"/>
            </a:lvl1pPr>
            <a:lvl2pPr marL="609585" indent="0">
              <a:buNone/>
              <a:defRPr sz="2133" b="1"/>
            </a:lvl2pPr>
            <a:lvl3pPr marL="1219170" indent="0">
              <a:buNone/>
              <a:defRPr sz="2133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82A2D6-379C-4D26-90AC-9F2F46DCE7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417357" y="2505075"/>
            <a:ext cx="3654101" cy="3684588"/>
          </a:xfrm>
        </p:spPr>
        <p:txBody>
          <a:bodyPr/>
          <a:lstStyle>
            <a:lvl2pPr>
              <a:defRPr b="1"/>
            </a:lvl2pPr>
            <a:lvl3pPr>
              <a:defRPr b="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A0E4F3-8A65-4788-AE96-1FB2060F4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B4245-B7F0-48F5-9A59-408A637F0829}" type="datetimeFigureOut">
              <a:rPr lang="en-US" dirty="0"/>
              <a:t>4/21/2026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522DA4-5EE1-440C-ADDE-D7B4F77B4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BC291E-B8EF-4ED7-A04A-23426C220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78CCF-2EC4-44CB-A694-F6F6E59A398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069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CB818-E8D0-497B-9A7E-4F281D0DB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E82B9D-CD58-4C05-8A78-CB6E0E9D4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9FBFC-AFD0-49F7-9AAB-86AF5F4471C2}" type="datetimeFigureOut">
              <a:rPr lang="en-US" dirty="0"/>
              <a:t>4/21/2026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DE60CD-D6F3-40A7-BB8B-FEC8E3156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02B832-C4FE-4F88-85EA-DDC16A82B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78CCF-2EC4-44CB-A694-F6F6E59A398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077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75B2FC-801A-44A4-96BF-26A9E8B2A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AEFA3-A6B6-4916-BD87-2F7F0B6DE4AC}" type="datetimeFigureOut">
              <a:rPr lang="en-US" dirty="0"/>
              <a:t>4/21/2026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127F04-7E7E-485C-8B30-6B89E5A69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933C81-AA74-4BCE-AA9E-56E5791D0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78CCF-2EC4-44CB-A694-F6F6E59A398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43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FD3CB-0541-46AD-B35E-0E0A1375E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F8EFDE-1D7D-46B8-AB55-A3C02EDD18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457201"/>
            <a:ext cx="4239115" cy="5403850"/>
          </a:xfrm>
        </p:spPr>
        <p:txBody>
          <a:bodyPr/>
          <a:lstStyle>
            <a:lvl1pPr>
              <a:defRPr sz="4267"/>
            </a:lvl1pPr>
            <a:lvl2pPr>
              <a:defRPr sz="3733" b="1"/>
            </a:lvl2pPr>
            <a:lvl3pPr>
              <a:defRPr sz="3200" b="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11D2F5-DB36-4943-8A14-96AFC48830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6C07D4-6597-444C-9EFD-62021AE76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28FE2-E902-4B86-B2C7-4AE6B54CDB70}" type="datetimeFigureOut">
              <a:rPr lang="en-US" dirty="0"/>
              <a:t>4/21/2026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2D0D2C-70E8-4A24-9727-BEAF10B17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D9E0F6-7216-48A1-8BCA-770C6DE38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78CCF-2EC4-44CB-A694-F6F6E59A398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541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CBEBD-5F1A-4111-A7F2-1CE82C9A6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0517FB-4008-4F68-B193-482971BA720D}"/>
              </a:ext>
            </a:extLst>
          </p:cNvPr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606C5F-0885-458F-9B21-47E60171BF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886F2E-B752-4D78-8DC4-C96A1A00E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74E58-F253-4E0F-B41E-2DC0E51ABEA1}" type="datetimeFigureOut">
              <a:rPr lang="en-US" dirty="0"/>
              <a:t>4/21/2026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C37751-8BB8-4224-870A-A2953E760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42CE94-BD7E-44B3-9B5E-67D4BD317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78CCF-2EC4-44CB-A694-F6F6E59A398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8078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1AFD227-869A-489C-A9B5-3F0498DF3C0C}"/>
              </a:ext>
            </a:extLst>
          </p:cNvPr>
          <p:cNvGrpSpPr/>
          <p:nvPr/>
        </p:nvGrpSpPr>
        <p:grpSpPr>
          <a:xfrm>
            <a:off x="8322337" y="13395"/>
            <a:ext cx="370664" cy="6814823"/>
            <a:chOff x="11096450" y="13394"/>
            <a:chExt cx="494218" cy="6814823"/>
          </a:xfrm>
          <a:solidFill>
            <a:schemeClr val="bg2">
              <a:lumMod val="90000"/>
            </a:schemeClr>
          </a:solidFill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62704B34-199B-4964-9C78-3AB9735915AA}"/>
                </a:ext>
              </a:extLst>
            </p:cNvPr>
            <p:cNvSpPr/>
            <p:nvPr/>
          </p:nvSpPr>
          <p:spPr bwMode="auto">
            <a:xfrm rot="5400000">
              <a:off x="11108009" y="6718576"/>
              <a:ext cx="131153" cy="88130"/>
            </a:xfrm>
            <a:custGeom>
              <a:avLst/>
              <a:gdLst/>
              <a:ahLst/>
              <a:cxnLst/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8B1E8DB8-017D-454E-849F-EE5742849FD4}"/>
                </a:ext>
              </a:extLst>
            </p:cNvPr>
            <p:cNvSpPr/>
            <p:nvPr/>
          </p:nvSpPr>
          <p:spPr bwMode="auto">
            <a:xfrm rot="5400000">
              <a:off x="11475034" y="77813"/>
              <a:ext cx="138242" cy="88130"/>
            </a:xfrm>
            <a:custGeom>
              <a:avLst/>
              <a:gdLst/>
              <a:ahLst/>
              <a:cxnLst/>
              <a:rect l="0" t="0" r="r" b="b"/>
              <a:pathLst>
                <a:path w="42" h="29">
                  <a:moveTo>
                    <a:pt x="22" y="0"/>
                  </a:moveTo>
                  <a:cubicBezTo>
                    <a:pt x="42" y="7"/>
                    <a:pt x="28" y="29"/>
                    <a:pt x="14" y="25"/>
                  </a:cubicBezTo>
                  <a:cubicBezTo>
                    <a:pt x="0" y="18"/>
                    <a:pt x="8" y="1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0" name="Freeform 15">
              <a:extLst>
                <a:ext uri="{FF2B5EF4-FFF2-40B4-BE49-F238E27FC236}">
                  <a16:creationId xmlns:a16="http://schemas.microsoft.com/office/drawing/2014/main" id="{16D80E5D-5099-41C4-A80A-1B1538C382FC}"/>
                </a:ext>
              </a:extLst>
            </p:cNvPr>
            <p:cNvSpPr/>
            <p:nvPr/>
          </p:nvSpPr>
          <p:spPr bwMode="auto">
            <a:xfrm rot="5400000">
              <a:off x="11478964" y="592010"/>
              <a:ext cx="121406" cy="72626"/>
            </a:xfrm>
            <a:custGeom>
              <a:avLst/>
              <a:gdLst/>
              <a:ahLst/>
              <a:cxnLst/>
              <a:rect l="0" t="0" r="r" b="b"/>
              <a:pathLst>
                <a:path w="37" h="24">
                  <a:moveTo>
                    <a:pt x="16" y="0"/>
                  </a:moveTo>
                  <a:cubicBezTo>
                    <a:pt x="37" y="6"/>
                    <a:pt x="30" y="20"/>
                    <a:pt x="11" y="24"/>
                  </a:cubicBezTo>
                  <a:cubicBezTo>
                    <a:pt x="0" y="17"/>
                    <a:pt x="5" y="3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1" name="Freeform 18">
              <a:extLst>
                <a:ext uri="{FF2B5EF4-FFF2-40B4-BE49-F238E27FC236}">
                  <a16:creationId xmlns:a16="http://schemas.microsoft.com/office/drawing/2014/main" id="{947751E1-E2F4-467E-B547-3BD4BAB7F560}"/>
                </a:ext>
              </a:extLst>
            </p:cNvPr>
            <p:cNvSpPr/>
            <p:nvPr/>
          </p:nvSpPr>
          <p:spPr bwMode="auto">
            <a:xfrm rot="5400000">
              <a:off x="11482378" y="335267"/>
              <a:ext cx="138242" cy="78339"/>
            </a:xfrm>
            <a:custGeom>
              <a:avLst/>
              <a:gdLst/>
              <a:ahLst/>
              <a:cxnLst/>
              <a:rect l="0" t="0" r="r" b="b"/>
              <a:pathLst>
                <a:path w="42" h="26">
                  <a:moveTo>
                    <a:pt x="6" y="6"/>
                  </a:moveTo>
                  <a:cubicBezTo>
                    <a:pt x="25" y="0"/>
                    <a:pt x="42" y="17"/>
                    <a:pt x="21" y="26"/>
                  </a:cubicBezTo>
                  <a:cubicBezTo>
                    <a:pt x="9" y="26"/>
                    <a:pt x="0" y="16"/>
                    <a:pt x="6" y="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2" name="Freeform 19">
              <a:extLst>
                <a:ext uri="{FF2B5EF4-FFF2-40B4-BE49-F238E27FC236}">
                  <a16:creationId xmlns:a16="http://schemas.microsoft.com/office/drawing/2014/main" id="{55D8869B-B701-4268-9856-876345C8AE3F}"/>
                </a:ext>
              </a:extLst>
            </p:cNvPr>
            <p:cNvSpPr/>
            <p:nvPr/>
          </p:nvSpPr>
          <p:spPr bwMode="auto">
            <a:xfrm rot="5400000">
              <a:off x="11407714" y="2021691"/>
              <a:ext cx="124951" cy="69362"/>
            </a:xfrm>
            <a:custGeom>
              <a:avLst/>
              <a:gdLst/>
              <a:ahLst/>
              <a:cxnLst/>
              <a:rect l="0" t="0" r="r" b="b"/>
              <a:pathLst>
                <a:path w="38" h="23">
                  <a:moveTo>
                    <a:pt x="16" y="0"/>
                  </a:moveTo>
                  <a:cubicBezTo>
                    <a:pt x="38" y="8"/>
                    <a:pt x="31" y="18"/>
                    <a:pt x="10" y="23"/>
                  </a:cubicBezTo>
                  <a:cubicBezTo>
                    <a:pt x="0" y="16"/>
                    <a:pt x="4" y="3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3" name="Freeform 20">
              <a:extLst>
                <a:ext uri="{FF2B5EF4-FFF2-40B4-BE49-F238E27FC236}">
                  <a16:creationId xmlns:a16="http://schemas.microsoft.com/office/drawing/2014/main" id="{A25CA59C-849F-4CE4-A9B0-293F98DE2C7C}"/>
                </a:ext>
              </a:extLst>
            </p:cNvPr>
            <p:cNvSpPr/>
            <p:nvPr/>
          </p:nvSpPr>
          <p:spPr bwMode="auto">
            <a:xfrm rot="5400000">
              <a:off x="11414629" y="2272420"/>
              <a:ext cx="128495" cy="78339"/>
            </a:xfrm>
            <a:custGeom>
              <a:avLst/>
              <a:gdLst/>
              <a:ahLst/>
              <a:cxnLst/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4" name="Freeform 22">
              <a:extLst>
                <a:ext uri="{FF2B5EF4-FFF2-40B4-BE49-F238E27FC236}">
                  <a16:creationId xmlns:a16="http://schemas.microsoft.com/office/drawing/2014/main" id="{FE000DB1-AAA1-4BFF-8F14-53624C2F9E0B}"/>
                </a:ext>
              </a:extLst>
            </p:cNvPr>
            <p:cNvSpPr/>
            <p:nvPr/>
          </p:nvSpPr>
          <p:spPr bwMode="auto">
            <a:xfrm rot="5400000">
              <a:off x="11426398" y="1049544"/>
              <a:ext cx="150648" cy="99554"/>
            </a:xfrm>
            <a:custGeom>
              <a:avLst/>
              <a:gdLst/>
              <a:ahLst/>
              <a:cxnLst/>
              <a:rect l="0" t="0" r="r" b="b"/>
              <a:pathLst>
                <a:path w="46" h="33">
                  <a:moveTo>
                    <a:pt x="26" y="0"/>
                  </a:moveTo>
                  <a:cubicBezTo>
                    <a:pt x="29" y="0"/>
                    <a:pt x="46" y="16"/>
                    <a:pt x="38" y="22"/>
                  </a:cubicBezTo>
                  <a:cubicBezTo>
                    <a:pt x="16" y="33"/>
                    <a:pt x="0" y="5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5" name="Freeform 23">
              <a:extLst>
                <a:ext uri="{FF2B5EF4-FFF2-40B4-BE49-F238E27FC236}">
                  <a16:creationId xmlns:a16="http://schemas.microsoft.com/office/drawing/2014/main" id="{5EEFBC14-7E5B-47B2-B5E3-E90991F89191}"/>
                </a:ext>
              </a:extLst>
            </p:cNvPr>
            <p:cNvSpPr/>
            <p:nvPr/>
          </p:nvSpPr>
          <p:spPr bwMode="auto">
            <a:xfrm rot="5400000">
              <a:off x="11440085" y="836978"/>
              <a:ext cx="134697" cy="81603"/>
            </a:xfrm>
            <a:custGeom>
              <a:avLst/>
              <a:gdLst/>
              <a:ahLst/>
              <a:cxnLst/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10"/>
                    <a:pt x="28" y="27"/>
                    <a:pt x="8" y="20"/>
                  </a:cubicBezTo>
                  <a:cubicBezTo>
                    <a:pt x="0" y="8"/>
                    <a:pt x="7" y="2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" name="Freeform 26">
              <a:extLst>
                <a:ext uri="{FF2B5EF4-FFF2-40B4-BE49-F238E27FC236}">
                  <a16:creationId xmlns:a16="http://schemas.microsoft.com/office/drawing/2014/main" id="{00AFF6E4-A34A-4FD3-8C57-BB96114822D1}"/>
                </a:ext>
              </a:extLst>
            </p:cNvPr>
            <p:cNvSpPr/>
            <p:nvPr/>
          </p:nvSpPr>
          <p:spPr bwMode="auto">
            <a:xfrm rot="5400000">
              <a:off x="11427309" y="1320685"/>
              <a:ext cx="127608" cy="78339"/>
            </a:xfrm>
            <a:custGeom>
              <a:avLst/>
              <a:gdLst/>
              <a:ahLst/>
              <a:cxnLst/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2"/>
                    <a:pt x="36" y="26"/>
                    <a:pt x="20" y="25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Freeform 27">
              <a:extLst>
                <a:ext uri="{FF2B5EF4-FFF2-40B4-BE49-F238E27FC236}">
                  <a16:creationId xmlns:a16="http://schemas.microsoft.com/office/drawing/2014/main" id="{C63A8474-C075-4441-A0B3-52286EA50093}"/>
                </a:ext>
              </a:extLst>
            </p:cNvPr>
            <p:cNvSpPr/>
            <p:nvPr/>
          </p:nvSpPr>
          <p:spPr bwMode="auto">
            <a:xfrm rot="5400000">
              <a:off x="11407470" y="1778440"/>
              <a:ext cx="131153" cy="93843"/>
            </a:xfrm>
            <a:custGeom>
              <a:avLst/>
              <a:gdLst/>
              <a:ahLst/>
              <a:cxnLst/>
              <a:rect l="0" t="0" r="r" b="b"/>
              <a:pathLst>
                <a:path w="40" h="31">
                  <a:moveTo>
                    <a:pt x="22" y="0"/>
                  </a:moveTo>
                  <a:cubicBezTo>
                    <a:pt x="39" y="3"/>
                    <a:pt x="40" y="31"/>
                    <a:pt x="16" y="25"/>
                  </a:cubicBezTo>
                  <a:cubicBezTo>
                    <a:pt x="0" y="7"/>
                    <a:pt x="13" y="4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Freeform 28">
              <a:extLst>
                <a:ext uri="{FF2B5EF4-FFF2-40B4-BE49-F238E27FC236}">
                  <a16:creationId xmlns:a16="http://schemas.microsoft.com/office/drawing/2014/main" id="{35DA4698-A2ED-4512-8887-F12D3F14372A}"/>
                </a:ext>
              </a:extLst>
            </p:cNvPr>
            <p:cNvSpPr/>
            <p:nvPr/>
          </p:nvSpPr>
          <p:spPr bwMode="auto">
            <a:xfrm rot="5400000">
              <a:off x="11404869" y="1535195"/>
              <a:ext cx="127608" cy="69362"/>
            </a:xfrm>
            <a:custGeom>
              <a:avLst/>
              <a:gdLst/>
              <a:ahLst/>
              <a:cxnLst/>
              <a:rect l="0" t="0" r="r" b="b"/>
              <a:pathLst>
                <a:path w="39" h="23">
                  <a:moveTo>
                    <a:pt x="16" y="0"/>
                  </a:moveTo>
                  <a:cubicBezTo>
                    <a:pt x="39" y="7"/>
                    <a:pt x="31" y="17"/>
                    <a:pt x="11" y="23"/>
                  </a:cubicBezTo>
                  <a:cubicBezTo>
                    <a:pt x="0" y="16"/>
                    <a:pt x="4" y="2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Freeform 30">
              <a:extLst>
                <a:ext uri="{FF2B5EF4-FFF2-40B4-BE49-F238E27FC236}">
                  <a16:creationId xmlns:a16="http://schemas.microsoft.com/office/drawing/2014/main" id="{3358E118-D590-4E50-B21C-6CDAA1CCAFCB}"/>
                </a:ext>
              </a:extLst>
            </p:cNvPr>
            <p:cNvSpPr/>
            <p:nvPr/>
          </p:nvSpPr>
          <p:spPr bwMode="auto">
            <a:xfrm rot="5400000">
              <a:off x="11480119" y="1078297"/>
              <a:ext cx="9748" cy="5712"/>
            </a:xfrm>
            <a:custGeom>
              <a:avLst/>
              <a:gdLst/>
              <a:ahLst/>
              <a:cxnLst/>
              <a:rect l="0" t="0" r="r" b="b"/>
              <a:pathLst>
                <a:path w="3" h="2">
                  <a:moveTo>
                    <a:pt x="1" y="0"/>
                  </a:moveTo>
                  <a:cubicBezTo>
                    <a:pt x="2" y="1"/>
                    <a:pt x="3" y="2"/>
                    <a:pt x="2" y="2"/>
                  </a:cubicBezTo>
                  <a:cubicBezTo>
                    <a:pt x="1" y="2"/>
                    <a:pt x="0" y="1"/>
                    <a:pt x="1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Freeform 43">
              <a:extLst>
                <a:ext uri="{FF2B5EF4-FFF2-40B4-BE49-F238E27FC236}">
                  <a16:creationId xmlns:a16="http://schemas.microsoft.com/office/drawing/2014/main" id="{F1EE889E-60FF-423F-ADCB-6CBEE853A040}"/>
                </a:ext>
              </a:extLst>
            </p:cNvPr>
            <p:cNvSpPr/>
            <p:nvPr/>
          </p:nvSpPr>
          <p:spPr bwMode="auto">
            <a:xfrm rot="5400000">
              <a:off x="11194111" y="860614"/>
              <a:ext cx="143559" cy="75075"/>
            </a:xfrm>
            <a:custGeom>
              <a:avLst/>
              <a:gdLst/>
              <a:ahLst/>
              <a:cxnLst/>
              <a:rect l="0" t="0" r="r" b="b"/>
              <a:pathLst>
                <a:path w="44" h="25">
                  <a:moveTo>
                    <a:pt x="28" y="0"/>
                  </a:moveTo>
                  <a:cubicBezTo>
                    <a:pt x="44" y="2"/>
                    <a:pt x="38" y="22"/>
                    <a:pt x="25" y="25"/>
                  </a:cubicBezTo>
                  <a:cubicBezTo>
                    <a:pt x="0" y="25"/>
                    <a:pt x="9" y="5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Freeform 51">
              <a:extLst>
                <a:ext uri="{FF2B5EF4-FFF2-40B4-BE49-F238E27FC236}">
                  <a16:creationId xmlns:a16="http://schemas.microsoft.com/office/drawing/2014/main" id="{A4AA0634-0A7C-4A35-8EB7-775200F129FD}"/>
                </a:ext>
              </a:extLst>
            </p:cNvPr>
            <p:cNvSpPr/>
            <p:nvPr/>
          </p:nvSpPr>
          <p:spPr bwMode="auto">
            <a:xfrm rot="5400000">
              <a:off x="11167080" y="1015030"/>
              <a:ext cx="115202" cy="90579"/>
            </a:xfrm>
            <a:custGeom>
              <a:avLst/>
              <a:gdLst/>
              <a:ahLst/>
              <a:cxnLst/>
              <a:rect l="0" t="0" r="r" b="b"/>
              <a:pathLst>
                <a:path w="35" h="30">
                  <a:moveTo>
                    <a:pt x="19" y="0"/>
                  </a:moveTo>
                  <a:cubicBezTo>
                    <a:pt x="26" y="0"/>
                    <a:pt x="35" y="8"/>
                    <a:pt x="33" y="15"/>
                  </a:cubicBezTo>
                  <a:cubicBezTo>
                    <a:pt x="30" y="12"/>
                    <a:pt x="27" y="17"/>
                    <a:pt x="25" y="19"/>
                  </a:cubicBezTo>
                  <a:cubicBezTo>
                    <a:pt x="7" y="30"/>
                    <a:pt x="0" y="5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Freeform 52">
              <a:extLst>
                <a:ext uri="{FF2B5EF4-FFF2-40B4-BE49-F238E27FC236}">
                  <a16:creationId xmlns:a16="http://schemas.microsoft.com/office/drawing/2014/main" id="{EBA21558-CAC3-445C-8882-5D4A0C6D2A0E}"/>
                </a:ext>
              </a:extLst>
            </p:cNvPr>
            <p:cNvSpPr/>
            <p:nvPr/>
          </p:nvSpPr>
          <p:spPr bwMode="auto">
            <a:xfrm rot="5400000">
              <a:off x="11164085" y="450599"/>
              <a:ext cx="118747" cy="81603"/>
            </a:xfrm>
            <a:custGeom>
              <a:avLst/>
              <a:gdLst/>
              <a:ahLst/>
              <a:cxnLst/>
              <a:rect l="0" t="0" r="r" b="b"/>
              <a:pathLst>
                <a:path w="36" h="27">
                  <a:moveTo>
                    <a:pt x="21" y="0"/>
                  </a:moveTo>
                  <a:cubicBezTo>
                    <a:pt x="33" y="3"/>
                    <a:pt x="36" y="23"/>
                    <a:pt x="22" y="27"/>
                  </a:cubicBezTo>
                  <a:cubicBezTo>
                    <a:pt x="3" y="25"/>
                    <a:pt x="0" y="1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3" name="Freeform 53">
              <a:extLst>
                <a:ext uri="{FF2B5EF4-FFF2-40B4-BE49-F238E27FC236}">
                  <a16:creationId xmlns:a16="http://schemas.microsoft.com/office/drawing/2014/main" id="{2E9415F1-5D31-4C25-9E26-203EEF500877}"/>
                </a:ext>
              </a:extLst>
            </p:cNvPr>
            <p:cNvSpPr/>
            <p:nvPr/>
          </p:nvSpPr>
          <p:spPr bwMode="auto">
            <a:xfrm rot="5400000">
              <a:off x="11155166" y="1253803"/>
              <a:ext cx="127608" cy="79154"/>
            </a:xfrm>
            <a:custGeom>
              <a:avLst/>
              <a:gdLst/>
              <a:ahLst/>
              <a:cxnLst/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4" name="Freeform 54">
              <a:extLst>
                <a:ext uri="{FF2B5EF4-FFF2-40B4-BE49-F238E27FC236}">
                  <a16:creationId xmlns:a16="http://schemas.microsoft.com/office/drawing/2014/main" id="{622FC1F6-879A-45BA-8752-08020C39CE29}"/>
                </a:ext>
              </a:extLst>
            </p:cNvPr>
            <p:cNvSpPr/>
            <p:nvPr/>
          </p:nvSpPr>
          <p:spPr bwMode="auto">
            <a:xfrm rot="5400000">
              <a:off x="11141013" y="614227"/>
              <a:ext cx="134697" cy="105266"/>
            </a:xfrm>
            <a:custGeom>
              <a:avLst/>
              <a:gdLst/>
              <a:ahLst/>
              <a:cxnLst/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5" name="Freeform 55">
              <a:extLst>
                <a:ext uri="{FF2B5EF4-FFF2-40B4-BE49-F238E27FC236}">
                  <a16:creationId xmlns:a16="http://schemas.microsoft.com/office/drawing/2014/main" id="{BA09826C-58E2-48C5-9666-333326C2CA44}"/>
                </a:ext>
              </a:extLst>
            </p:cNvPr>
            <p:cNvSpPr/>
            <p:nvPr/>
          </p:nvSpPr>
          <p:spPr bwMode="auto">
            <a:xfrm rot="5400000">
              <a:off x="11155026" y="1463404"/>
              <a:ext cx="131153" cy="69362"/>
            </a:xfrm>
            <a:custGeom>
              <a:avLst/>
              <a:gdLst/>
              <a:ahLst/>
              <a:cxnLst/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6" name="Freeform 56">
              <a:extLst>
                <a:ext uri="{FF2B5EF4-FFF2-40B4-BE49-F238E27FC236}">
                  <a16:creationId xmlns:a16="http://schemas.microsoft.com/office/drawing/2014/main" id="{A6D3555F-4EA1-4EA7-9D08-2D75CE51927B}"/>
                </a:ext>
              </a:extLst>
            </p:cNvPr>
            <p:cNvSpPr/>
            <p:nvPr/>
          </p:nvSpPr>
          <p:spPr bwMode="auto">
            <a:xfrm rot="5400000">
              <a:off x="11101585" y="2335317"/>
              <a:ext cx="128495" cy="72626"/>
            </a:xfrm>
            <a:custGeom>
              <a:avLst/>
              <a:gdLst/>
              <a:ahLst/>
              <a:cxnLst/>
              <a:rect l="0" t="0" r="r" b="b"/>
              <a:pathLst>
                <a:path w="39" h="24">
                  <a:moveTo>
                    <a:pt x="21" y="0"/>
                  </a:moveTo>
                  <a:cubicBezTo>
                    <a:pt x="37" y="0"/>
                    <a:pt x="39" y="23"/>
                    <a:pt x="22" y="24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7" name="Freeform 57">
              <a:extLst>
                <a:ext uri="{FF2B5EF4-FFF2-40B4-BE49-F238E27FC236}">
                  <a16:creationId xmlns:a16="http://schemas.microsoft.com/office/drawing/2014/main" id="{60FA20E8-EDAA-4310-B870-97807901AC18}"/>
                </a:ext>
              </a:extLst>
            </p:cNvPr>
            <p:cNvSpPr/>
            <p:nvPr/>
          </p:nvSpPr>
          <p:spPr bwMode="auto">
            <a:xfrm rot="5400000">
              <a:off x="11141175" y="1673149"/>
              <a:ext cx="140901" cy="93843"/>
            </a:xfrm>
            <a:custGeom>
              <a:avLst/>
              <a:gdLst/>
              <a:ahLst/>
              <a:cxnLst/>
              <a:rect l="0" t="0" r="r" b="b"/>
              <a:pathLst>
                <a:path w="43" h="31">
                  <a:moveTo>
                    <a:pt x="27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1" y="31"/>
                    <a:pt x="0" y="15"/>
                    <a:pt x="27" y="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8" name="Freeform 59">
              <a:extLst>
                <a:ext uri="{FF2B5EF4-FFF2-40B4-BE49-F238E27FC236}">
                  <a16:creationId xmlns:a16="http://schemas.microsoft.com/office/drawing/2014/main" id="{F5552AA2-C2AB-4D59-B6EF-E8E5EE110E52}"/>
                </a:ext>
              </a:extLst>
            </p:cNvPr>
            <p:cNvSpPr/>
            <p:nvPr/>
          </p:nvSpPr>
          <p:spPr bwMode="auto">
            <a:xfrm rot="5400000">
              <a:off x="11120625" y="255502"/>
              <a:ext cx="124063" cy="78339"/>
            </a:xfrm>
            <a:custGeom>
              <a:avLst/>
              <a:gdLst/>
              <a:ahLst/>
              <a:cxnLst/>
              <a:rect l="0" t="0" r="r" b="b"/>
              <a:pathLst>
                <a:path w="38" h="26">
                  <a:moveTo>
                    <a:pt x="22" y="0"/>
                  </a:moveTo>
                  <a:cubicBezTo>
                    <a:pt x="38" y="3"/>
                    <a:pt x="33" y="25"/>
                    <a:pt x="18" y="26"/>
                  </a:cubicBezTo>
                  <a:cubicBezTo>
                    <a:pt x="0" y="20"/>
                    <a:pt x="6" y="3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9" name="Freeform 60">
              <a:extLst>
                <a:ext uri="{FF2B5EF4-FFF2-40B4-BE49-F238E27FC236}">
                  <a16:creationId xmlns:a16="http://schemas.microsoft.com/office/drawing/2014/main" id="{0BA267D0-8F6B-4803-B948-70E29B4587EB}"/>
                </a:ext>
              </a:extLst>
            </p:cNvPr>
            <p:cNvSpPr/>
            <p:nvPr/>
          </p:nvSpPr>
          <p:spPr bwMode="auto">
            <a:xfrm rot="5400000">
              <a:off x="11115856" y="1902943"/>
              <a:ext cx="131153" cy="69362"/>
            </a:xfrm>
            <a:custGeom>
              <a:avLst/>
              <a:gdLst/>
              <a:ahLst/>
              <a:cxnLst/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0" name="Freeform 61">
              <a:extLst>
                <a:ext uri="{FF2B5EF4-FFF2-40B4-BE49-F238E27FC236}">
                  <a16:creationId xmlns:a16="http://schemas.microsoft.com/office/drawing/2014/main" id="{86E372A3-B9F4-4FEE-8B96-D9AD879E214E}"/>
                </a:ext>
              </a:extLst>
            </p:cNvPr>
            <p:cNvSpPr/>
            <p:nvPr/>
          </p:nvSpPr>
          <p:spPr bwMode="auto">
            <a:xfrm rot="5400000">
              <a:off x="11082153" y="2137303"/>
              <a:ext cx="137356" cy="99554"/>
            </a:xfrm>
            <a:custGeom>
              <a:avLst/>
              <a:gdLst/>
              <a:ahLst/>
              <a:cxnLst/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5"/>
                    <a:pt x="16" y="0"/>
                    <a:pt x="25" y="1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1" name="Freeform 5">
              <a:extLst>
                <a:ext uri="{FF2B5EF4-FFF2-40B4-BE49-F238E27FC236}">
                  <a16:creationId xmlns:a16="http://schemas.microsoft.com/office/drawing/2014/main" id="{FF0C4564-5DA6-4224-A8B7-85CE1323DE8F}"/>
                </a:ext>
              </a:extLst>
            </p:cNvPr>
            <p:cNvSpPr/>
            <p:nvPr/>
          </p:nvSpPr>
          <p:spPr bwMode="auto">
            <a:xfrm rot="5400000">
              <a:off x="11410824" y="2818299"/>
              <a:ext cx="121406" cy="81603"/>
            </a:xfrm>
            <a:custGeom>
              <a:avLst/>
              <a:gdLst/>
              <a:ahLst/>
              <a:cxnLst/>
              <a:rect l="0" t="0" r="r" b="b"/>
              <a:pathLst>
                <a:path w="37" h="27">
                  <a:moveTo>
                    <a:pt x="20" y="1"/>
                  </a:moveTo>
                  <a:cubicBezTo>
                    <a:pt x="31" y="1"/>
                    <a:pt x="37" y="24"/>
                    <a:pt x="22" y="27"/>
                  </a:cubicBezTo>
                  <a:cubicBezTo>
                    <a:pt x="2" y="27"/>
                    <a:pt x="0" y="0"/>
                    <a:pt x="20" y="1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2" name="Freeform 6">
              <a:extLst>
                <a:ext uri="{FF2B5EF4-FFF2-40B4-BE49-F238E27FC236}">
                  <a16:creationId xmlns:a16="http://schemas.microsoft.com/office/drawing/2014/main" id="{19F31D0D-C43D-4BB0-A13C-9524B84117D4}"/>
                </a:ext>
              </a:extLst>
            </p:cNvPr>
            <p:cNvSpPr/>
            <p:nvPr/>
          </p:nvSpPr>
          <p:spPr bwMode="auto">
            <a:xfrm rot="5400000">
              <a:off x="11391700" y="5088176"/>
              <a:ext cx="124063" cy="87315"/>
            </a:xfrm>
            <a:custGeom>
              <a:avLst/>
              <a:gdLst/>
              <a:ahLst/>
              <a:cxnLst/>
              <a:rect l="0" t="0" r="r" b="b"/>
              <a:pathLst>
                <a:path w="38" h="29">
                  <a:moveTo>
                    <a:pt x="12" y="3"/>
                  </a:moveTo>
                  <a:cubicBezTo>
                    <a:pt x="34" y="0"/>
                    <a:pt x="38" y="26"/>
                    <a:pt x="15" y="29"/>
                  </a:cubicBezTo>
                  <a:cubicBezTo>
                    <a:pt x="4" y="23"/>
                    <a:pt x="0" y="9"/>
                    <a:pt x="12" y="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3" name="Freeform 7">
              <a:extLst>
                <a:ext uri="{FF2B5EF4-FFF2-40B4-BE49-F238E27FC236}">
                  <a16:creationId xmlns:a16="http://schemas.microsoft.com/office/drawing/2014/main" id="{6B32FB03-B0FE-4731-BE41-C59AFB49FBF5}"/>
                </a:ext>
              </a:extLst>
            </p:cNvPr>
            <p:cNvSpPr/>
            <p:nvPr/>
          </p:nvSpPr>
          <p:spPr bwMode="auto">
            <a:xfrm rot="5400000">
              <a:off x="11371127" y="2531128"/>
              <a:ext cx="138242" cy="100371"/>
            </a:xfrm>
            <a:custGeom>
              <a:avLst/>
              <a:gdLst/>
              <a:ahLst/>
              <a:cxnLst/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4" name="Freeform 8">
              <a:extLst>
                <a:ext uri="{FF2B5EF4-FFF2-40B4-BE49-F238E27FC236}">
                  <a16:creationId xmlns:a16="http://schemas.microsoft.com/office/drawing/2014/main" id="{BDD5B6F0-1E17-4DCD-AE5F-ED8C48892FEF}"/>
                </a:ext>
              </a:extLst>
            </p:cNvPr>
            <p:cNvSpPr/>
            <p:nvPr/>
          </p:nvSpPr>
          <p:spPr bwMode="auto">
            <a:xfrm rot="5400000">
              <a:off x="11401349" y="4735882"/>
              <a:ext cx="131153" cy="88130"/>
            </a:xfrm>
            <a:custGeom>
              <a:avLst/>
              <a:gdLst/>
              <a:ahLst/>
              <a:cxnLst/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5" name="Freeform 9">
              <a:extLst>
                <a:ext uri="{FF2B5EF4-FFF2-40B4-BE49-F238E27FC236}">
                  <a16:creationId xmlns:a16="http://schemas.microsoft.com/office/drawing/2014/main" id="{0290BE17-E89B-4AF9-B3F6-AF4884D52467}"/>
                </a:ext>
              </a:extLst>
            </p:cNvPr>
            <p:cNvSpPr/>
            <p:nvPr/>
          </p:nvSpPr>
          <p:spPr bwMode="auto">
            <a:xfrm rot="5400000">
              <a:off x="11409487" y="4455410"/>
              <a:ext cx="121406" cy="88130"/>
            </a:xfrm>
            <a:custGeom>
              <a:avLst/>
              <a:gdLst/>
              <a:ahLst/>
              <a:cxnLst/>
              <a:rect l="0" t="0" r="r" b="b"/>
              <a:pathLst>
                <a:path w="37" h="29">
                  <a:moveTo>
                    <a:pt x="18" y="4"/>
                  </a:moveTo>
                  <a:cubicBezTo>
                    <a:pt x="35" y="0"/>
                    <a:pt x="37" y="28"/>
                    <a:pt x="22" y="29"/>
                  </a:cubicBezTo>
                  <a:cubicBezTo>
                    <a:pt x="7" y="28"/>
                    <a:pt x="0" y="1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6" name="Freeform 11">
              <a:extLst>
                <a:ext uri="{FF2B5EF4-FFF2-40B4-BE49-F238E27FC236}">
                  <a16:creationId xmlns:a16="http://schemas.microsoft.com/office/drawing/2014/main" id="{85F63089-F77F-4F02-8417-AAC1847FBCA7}"/>
                </a:ext>
              </a:extLst>
            </p:cNvPr>
            <p:cNvSpPr/>
            <p:nvPr/>
          </p:nvSpPr>
          <p:spPr bwMode="auto">
            <a:xfrm rot="5400000">
              <a:off x="11369848" y="4194178"/>
              <a:ext cx="143559" cy="102819"/>
            </a:xfrm>
            <a:custGeom>
              <a:avLst/>
              <a:gdLst/>
              <a:ahLst/>
              <a:cxnLst/>
              <a:rect l="0" t="0" r="r" b="b"/>
              <a:pathLst>
                <a:path w="44" h="34">
                  <a:moveTo>
                    <a:pt x="31" y="1"/>
                  </a:moveTo>
                  <a:cubicBezTo>
                    <a:pt x="39" y="0"/>
                    <a:pt x="44" y="12"/>
                    <a:pt x="42" y="19"/>
                  </a:cubicBezTo>
                  <a:cubicBezTo>
                    <a:pt x="25" y="34"/>
                    <a:pt x="0" y="8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7" name="Freeform 12">
              <a:extLst>
                <a:ext uri="{FF2B5EF4-FFF2-40B4-BE49-F238E27FC236}">
                  <a16:creationId xmlns:a16="http://schemas.microsoft.com/office/drawing/2014/main" id="{7B01CD5E-570F-4CBF-9904-94F30D928C54}"/>
                </a:ext>
              </a:extLst>
            </p:cNvPr>
            <p:cNvSpPr/>
            <p:nvPr/>
          </p:nvSpPr>
          <p:spPr bwMode="auto">
            <a:xfrm rot="5400000">
              <a:off x="11381624" y="3691697"/>
              <a:ext cx="134697" cy="81603"/>
            </a:xfrm>
            <a:custGeom>
              <a:avLst/>
              <a:gdLst/>
              <a:ahLst/>
              <a:cxnLst/>
              <a:rect l="0" t="0" r="r" b="b"/>
              <a:pathLst>
                <a:path w="41" h="27">
                  <a:moveTo>
                    <a:pt x="22" y="0"/>
                  </a:moveTo>
                  <a:cubicBezTo>
                    <a:pt x="41" y="12"/>
                    <a:pt x="24" y="27"/>
                    <a:pt x="8" y="20"/>
                  </a:cubicBezTo>
                  <a:cubicBezTo>
                    <a:pt x="0" y="7"/>
                    <a:pt x="8" y="0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8" name="Freeform 13">
              <a:extLst>
                <a:ext uri="{FF2B5EF4-FFF2-40B4-BE49-F238E27FC236}">
                  <a16:creationId xmlns:a16="http://schemas.microsoft.com/office/drawing/2014/main" id="{7EE6A672-2915-4B03-99A9-9364D5F1521E}"/>
                </a:ext>
              </a:extLst>
            </p:cNvPr>
            <p:cNvSpPr/>
            <p:nvPr/>
          </p:nvSpPr>
          <p:spPr bwMode="auto">
            <a:xfrm rot="5400000">
              <a:off x="11417787" y="3075050"/>
              <a:ext cx="124951" cy="69362"/>
            </a:xfrm>
            <a:custGeom>
              <a:avLst/>
              <a:gdLst/>
              <a:ahLst/>
              <a:cxnLst/>
              <a:rect l="0" t="0" r="r" b="b"/>
              <a:pathLst>
                <a:path w="38" h="23">
                  <a:moveTo>
                    <a:pt x="26" y="0"/>
                  </a:moveTo>
                  <a:cubicBezTo>
                    <a:pt x="38" y="0"/>
                    <a:pt x="37" y="20"/>
                    <a:pt x="25" y="23"/>
                  </a:cubicBezTo>
                  <a:cubicBezTo>
                    <a:pt x="0" y="23"/>
                    <a:pt x="5" y="1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9" name="Freeform 14">
              <a:extLst>
                <a:ext uri="{FF2B5EF4-FFF2-40B4-BE49-F238E27FC236}">
                  <a16:creationId xmlns:a16="http://schemas.microsoft.com/office/drawing/2014/main" id="{2136B643-14E1-443A-BC1C-06ADAE65C30F}"/>
                </a:ext>
              </a:extLst>
            </p:cNvPr>
            <p:cNvSpPr/>
            <p:nvPr/>
          </p:nvSpPr>
          <p:spPr bwMode="auto">
            <a:xfrm rot="5400000">
              <a:off x="11376729" y="3335597"/>
              <a:ext cx="134697" cy="84866"/>
            </a:xfrm>
            <a:custGeom>
              <a:avLst/>
              <a:gdLst/>
              <a:ahLst/>
              <a:cxnLst/>
              <a:rect l="0" t="0" r="r" b="b"/>
              <a:pathLst>
                <a:path w="41" h="28">
                  <a:moveTo>
                    <a:pt x="26" y="1"/>
                  </a:moveTo>
                  <a:cubicBezTo>
                    <a:pt x="34" y="0"/>
                    <a:pt x="41" y="12"/>
                    <a:pt x="39" y="20"/>
                  </a:cubicBezTo>
                  <a:cubicBezTo>
                    <a:pt x="17" y="28"/>
                    <a:pt x="0" y="12"/>
                    <a:pt x="26" y="1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0" name="Freeform 16">
              <a:extLst>
                <a:ext uri="{FF2B5EF4-FFF2-40B4-BE49-F238E27FC236}">
                  <a16:creationId xmlns:a16="http://schemas.microsoft.com/office/drawing/2014/main" id="{867FA393-4F37-4E1A-870B-F96775FAB7E8}"/>
                </a:ext>
              </a:extLst>
            </p:cNvPr>
            <p:cNvSpPr/>
            <p:nvPr/>
          </p:nvSpPr>
          <p:spPr bwMode="auto">
            <a:xfrm rot="5400000">
              <a:off x="11360464" y="3934729"/>
              <a:ext cx="143559" cy="97107"/>
            </a:xfrm>
            <a:custGeom>
              <a:avLst/>
              <a:gdLst/>
              <a:ahLst/>
              <a:cxnLst/>
              <a:rect l="0" t="0" r="r" b="b"/>
              <a:pathLst>
                <a:path w="44" h="32">
                  <a:moveTo>
                    <a:pt x="31" y="1"/>
                  </a:moveTo>
                  <a:cubicBezTo>
                    <a:pt x="40" y="0"/>
                    <a:pt x="44" y="8"/>
                    <a:pt x="43" y="15"/>
                  </a:cubicBezTo>
                  <a:cubicBezTo>
                    <a:pt x="29" y="32"/>
                    <a:pt x="0" y="6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1" name="Freeform 17">
              <a:extLst>
                <a:ext uri="{FF2B5EF4-FFF2-40B4-BE49-F238E27FC236}">
                  <a16:creationId xmlns:a16="http://schemas.microsoft.com/office/drawing/2014/main" id="{E225A1BE-FAD2-4764-A7E4-A6DA07D0573B}"/>
                </a:ext>
              </a:extLst>
            </p:cNvPr>
            <p:cNvSpPr/>
            <p:nvPr/>
          </p:nvSpPr>
          <p:spPr bwMode="auto">
            <a:xfrm rot="5400000">
              <a:off x="11395443" y="5347417"/>
              <a:ext cx="94821" cy="69362"/>
            </a:xfrm>
            <a:custGeom>
              <a:avLst/>
              <a:gdLst/>
              <a:ahLst/>
              <a:cxnLst/>
              <a:rect l="0" t="0" r="r" b="b"/>
              <a:pathLst>
                <a:path w="29" h="23">
                  <a:moveTo>
                    <a:pt x="13" y="0"/>
                  </a:moveTo>
                  <a:cubicBezTo>
                    <a:pt x="27" y="0"/>
                    <a:pt x="29" y="22"/>
                    <a:pt x="13" y="23"/>
                  </a:cubicBezTo>
                  <a:cubicBezTo>
                    <a:pt x="2" y="22"/>
                    <a:pt x="0" y="2"/>
                    <a:pt x="13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2" name="Freeform 21">
              <a:extLst>
                <a:ext uri="{FF2B5EF4-FFF2-40B4-BE49-F238E27FC236}">
                  <a16:creationId xmlns:a16="http://schemas.microsoft.com/office/drawing/2014/main" id="{25D65388-C7E0-4C07-822A-03C5009C6D1E}"/>
                </a:ext>
              </a:extLst>
            </p:cNvPr>
            <p:cNvSpPr/>
            <p:nvPr/>
          </p:nvSpPr>
          <p:spPr bwMode="auto">
            <a:xfrm rot="5400000">
              <a:off x="11343434" y="5658571"/>
              <a:ext cx="140901" cy="102819"/>
            </a:xfrm>
            <a:custGeom>
              <a:avLst/>
              <a:gdLst/>
              <a:ahLst/>
              <a:cxnLst/>
              <a:rect l="0" t="0" r="r" b="b"/>
              <a:pathLst>
                <a:path w="43" h="34">
                  <a:moveTo>
                    <a:pt x="24" y="0"/>
                  </a:moveTo>
                  <a:cubicBezTo>
                    <a:pt x="43" y="3"/>
                    <a:pt x="28" y="34"/>
                    <a:pt x="14" y="23"/>
                  </a:cubicBezTo>
                  <a:cubicBezTo>
                    <a:pt x="0" y="28"/>
                    <a:pt x="4" y="5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3" name="Freeform 25">
              <a:extLst>
                <a:ext uri="{FF2B5EF4-FFF2-40B4-BE49-F238E27FC236}">
                  <a16:creationId xmlns:a16="http://schemas.microsoft.com/office/drawing/2014/main" id="{E1D79822-C494-449C-B439-F437DAD4F218}"/>
                </a:ext>
              </a:extLst>
            </p:cNvPr>
            <p:cNvSpPr/>
            <p:nvPr/>
          </p:nvSpPr>
          <p:spPr bwMode="auto">
            <a:xfrm rot="5400000">
              <a:off x="11324095" y="6423833"/>
              <a:ext cx="134697" cy="93843"/>
            </a:xfrm>
            <a:custGeom>
              <a:avLst/>
              <a:gdLst/>
              <a:ahLst/>
              <a:cxnLst/>
              <a:rect l="0" t="0" r="r" b="b"/>
              <a:pathLst>
                <a:path w="41" h="31">
                  <a:moveTo>
                    <a:pt x="23" y="0"/>
                  </a:moveTo>
                  <a:cubicBezTo>
                    <a:pt x="40" y="1"/>
                    <a:pt x="41" y="31"/>
                    <a:pt x="17" y="25"/>
                  </a:cubicBezTo>
                  <a:cubicBezTo>
                    <a:pt x="0" y="7"/>
                    <a:pt x="17" y="4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4" name="Freeform 29">
              <a:extLst>
                <a:ext uri="{FF2B5EF4-FFF2-40B4-BE49-F238E27FC236}">
                  <a16:creationId xmlns:a16="http://schemas.microsoft.com/office/drawing/2014/main" id="{CDB324E5-E8D9-40E3-BAB4-1F87E67E4F46}"/>
                </a:ext>
              </a:extLst>
            </p:cNvPr>
            <p:cNvSpPr/>
            <p:nvPr/>
          </p:nvSpPr>
          <p:spPr bwMode="auto">
            <a:xfrm rot="5400000">
              <a:off x="11324317" y="5897278"/>
              <a:ext cx="118747" cy="120771"/>
            </a:xfrm>
            <a:custGeom>
              <a:avLst/>
              <a:gdLst/>
              <a:ahLst/>
              <a:cxnLst/>
              <a:rect l="0" t="0" r="r" b="b"/>
              <a:pathLst>
                <a:path w="36" h="40">
                  <a:moveTo>
                    <a:pt x="16" y="4"/>
                  </a:moveTo>
                  <a:cubicBezTo>
                    <a:pt x="36" y="5"/>
                    <a:pt x="33" y="0"/>
                    <a:pt x="34" y="15"/>
                  </a:cubicBezTo>
                  <a:cubicBezTo>
                    <a:pt x="34" y="40"/>
                    <a:pt x="0" y="22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5" name="Freeform 31">
              <a:extLst>
                <a:ext uri="{FF2B5EF4-FFF2-40B4-BE49-F238E27FC236}">
                  <a16:creationId xmlns:a16="http://schemas.microsoft.com/office/drawing/2014/main" id="{15404AB3-12EB-462E-85A2-AF4A7E91D729}"/>
                </a:ext>
              </a:extLst>
            </p:cNvPr>
            <p:cNvSpPr/>
            <p:nvPr/>
          </p:nvSpPr>
          <p:spPr bwMode="auto">
            <a:xfrm rot="5400000">
              <a:off x="11356013" y="6183127"/>
              <a:ext cx="131153" cy="72626"/>
            </a:xfrm>
            <a:custGeom>
              <a:avLst/>
              <a:gdLst/>
              <a:ahLst/>
              <a:cxnLst/>
              <a:rect l="0" t="0" r="r" b="b"/>
              <a:pathLst>
                <a:path w="40" h="24">
                  <a:moveTo>
                    <a:pt x="24" y="0"/>
                  </a:moveTo>
                  <a:cubicBezTo>
                    <a:pt x="40" y="0"/>
                    <a:pt x="38" y="20"/>
                    <a:pt x="25" y="24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6" name="Freeform 32">
              <a:extLst>
                <a:ext uri="{FF2B5EF4-FFF2-40B4-BE49-F238E27FC236}">
                  <a16:creationId xmlns:a16="http://schemas.microsoft.com/office/drawing/2014/main" id="{228021CB-53B3-4BCC-A14C-0B6951FC971F}"/>
                </a:ext>
              </a:extLst>
            </p:cNvPr>
            <p:cNvSpPr/>
            <p:nvPr/>
          </p:nvSpPr>
          <p:spPr bwMode="auto">
            <a:xfrm rot="5400000">
              <a:off x="11104198" y="3296179"/>
              <a:ext cx="144445" cy="106083"/>
            </a:xfrm>
            <a:custGeom>
              <a:avLst/>
              <a:gdLst/>
              <a:ahLst/>
              <a:cxnLst/>
              <a:rect l="0" t="0" r="r" b="b"/>
              <a:pathLst>
                <a:path w="44" h="35">
                  <a:moveTo>
                    <a:pt x="28" y="0"/>
                  </a:moveTo>
                  <a:cubicBezTo>
                    <a:pt x="36" y="1"/>
                    <a:pt x="44" y="12"/>
                    <a:pt x="42" y="21"/>
                  </a:cubicBezTo>
                  <a:cubicBezTo>
                    <a:pt x="23" y="35"/>
                    <a:pt x="0" y="7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7" name="Freeform 33">
              <a:extLst>
                <a:ext uri="{FF2B5EF4-FFF2-40B4-BE49-F238E27FC236}">
                  <a16:creationId xmlns:a16="http://schemas.microsoft.com/office/drawing/2014/main" id="{B353D0BC-00A6-4EA4-9311-9FCB88CC2021}"/>
                </a:ext>
              </a:extLst>
            </p:cNvPr>
            <p:cNvSpPr/>
            <p:nvPr/>
          </p:nvSpPr>
          <p:spPr bwMode="auto">
            <a:xfrm rot="5400000">
              <a:off x="11134111" y="4387490"/>
              <a:ext cx="151535" cy="75075"/>
            </a:xfrm>
            <a:custGeom>
              <a:avLst/>
              <a:gdLst/>
              <a:ahLst/>
              <a:cxnLst/>
              <a:rect l="0" t="0" r="r" b="b"/>
              <a:pathLst>
                <a:path w="46" h="25">
                  <a:moveTo>
                    <a:pt x="23" y="0"/>
                  </a:moveTo>
                  <a:cubicBezTo>
                    <a:pt x="32" y="1"/>
                    <a:pt x="46" y="21"/>
                    <a:pt x="29" y="25"/>
                  </a:cubicBezTo>
                  <a:cubicBezTo>
                    <a:pt x="10" y="23"/>
                    <a:pt x="0" y="9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8" name="Freeform 34">
              <a:extLst>
                <a:ext uri="{FF2B5EF4-FFF2-40B4-BE49-F238E27FC236}">
                  <a16:creationId xmlns:a16="http://schemas.microsoft.com/office/drawing/2014/main" id="{0E001FD3-6EDD-47A3-9916-826E1595DAB3}"/>
                </a:ext>
              </a:extLst>
            </p:cNvPr>
            <p:cNvSpPr/>
            <p:nvPr/>
          </p:nvSpPr>
          <p:spPr bwMode="auto">
            <a:xfrm rot="5400000">
              <a:off x="11138041" y="5384813"/>
              <a:ext cx="134697" cy="84051"/>
            </a:xfrm>
            <a:custGeom>
              <a:avLst/>
              <a:gdLst/>
              <a:ahLst/>
              <a:cxnLst/>
              <a:rect l="0" t="0" r="r" b="b"/>
              <a:pathLst>
                <a:path w="41" h="28">
                  <a:moveTo>
                    <a:pt x="22" y="0"/>
                  </a:moveTo>
                  <a:cubicBezTo>
                    <a:pt x="41" y="13"/>
                    <a:pt x="24" y="28"/>
                    <a:pt x="8" y="21"/>
                  </a:cubicBezTo>
                  <a:cubicBezTo>
                    <a:pt x="0" y="8"/>
                    <a:pt x="8" y="0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9" name="Freeform 35">
              <a:extLst>
                <a:ext uri="{FF2B5EF4-FFF2-40B4-BE49-F238E27FC236}">
                  <a16:creationId xmlns:a16="http://schemas.microsoft.com/office/drawing/2014/main" id="{FE214D5B-D151-4E09-A01E-BEAAF9C679ED}"/>
                </a:ext>
              </a:extLst>
            </p:cNvPr>
            <p:cNvSpPr/>
            <p:nvPr/>
          </p:nvSpPr>
          <p:spPr bwMode="auto">
            <a:xfrm rot="5400000">
              <a:off x="11133693" y="4595717"/>
              <a:ext cx="131153" cy="84866"/>
            </a:xfrm>
            <a:custGeom>
              <a:avLst/>
              <a:gdLst/>
              <a:ahLst/>
              <a:cxnLst/>
              <a:rect l="0" t="0" r="r" b="b"/>
              <a:pathLst>
                <a:path w="40" h="28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0" name="Freeform 36">
              <a:extLst>
                <a:ext uri="{FF2B5EF4-FFF2-40B4-BE49-F238E27FC236}">
                  <a16:creationId xmlns:a16="http://schemas.microsoft.com/office/drawing/2014/main" id="{3024EF13-0A45-49DD-B0F4-FA3A5169EFFE}"/>
                </a:ext>
              </a:extLst>
            </p:cNvPr>
            <p:cNvSpPr/>
            <p:nvPr/>
          </p:nvSpPr>
          <p:spPr bwMode="auto">
            <a:xfrm rot="5400000">
              <a:off x="11105830" y="6046702"/>
              <a:ext cx="144445" cy="102819"/>
            </a:xfrm>
            <a:custGeom>
              <a:avLst/>
              <a:gdLst/>
              <a:ahLst/>
              <a:cxnLst/>
              <a:rect l="0" t="0" r="r" b="b"/>
              <a:pathLst>
                <a:path w="44" h="34">
                  <a:moveTo>
                    <a:pt x="31" y="1"/>
                  </a:moveTo>
                  <a:cubicBezTo>
                    <a:pt x="44" y="3"/>
                    <a:pt x="38" y="34"/>
                    <a:pt x="25" y="22"/>
                  </a:cubicBezTo>
                  <a:cubicBezTo>
                    <a:pt x="0" y="28"/>
                    <a:pt x="14" y="0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1" name="Freeform 37">
              <a:extLst>
                <a:ext uri="{FF2B5EF4-FFF2-40B4-BE49-F238E27FC236}">
                  <a16:creationId xmlns:a16="http://schemas.microsoft.com/office/drawing/2014/main" id="{95E0BDAE-48A7-4752-A150-74DA4BAE5E4B}"/>
                </a:ext>
              </a:extLst>
            </p:cNvPr>
            <p:cNvSpPr/>
            <p:nvPr/>
          </p:nvSpPr>
          <p:spPr bwMode="auto">
            <a:xfrm rot="5400000">
              <a:off x="11117596" y="3060239"/>
              <a:ext cx="115202" cy="121588"/>
            </a:xfrm>
            <a:custGeom>
              <a:avLst/>
              <a:gdLst/>
              <a:ahLst/>
              <a:cxnLst/>
              <a:rect l="0" t="0" r="r" b="b"/>
              <a:pathLst>
                <a:path w="35" h="40">
                  <a:moveTo>
                    <a:pt x="16" y="4"/>
                  </a:moveTo>
                  <a:cubicBezTo>
                    <a:pt x="35" y="4"/>
                    <a:pt x="32" y="0"/>
                    <a:pt x="33" y="15"/>
                  </a:cubicBezTo>
                  <a:cubicBezTo>
                    <a:pt x="34" y="40"/>
                    <a:pt x="0" y="22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2" name="Freeform 38">
              <a:extLst>
                <a:ext uri="{FF2B5EF4-FFF2-40B4-BE49-F238E27FC236}">
                  <a16:creationId xmlns:a16="http://schemas.microsoft.com/office/drawing/2014/main" id="{DE128EDB-3179-4F47-8B37-BEDE3B82FFC7}"/>
                </a:ext>
              </a:extLst>
            </p:cNvPr>
            <p:cNvSpPr/>
            <p:nvPr/>
          </p:nvSpPr>
          <p:spPr bwMode="auto">
            <a:xfrm rot="5400000">
              <a:off x="11125265" y="4900335"/>
              <a:ext cx="127608" cy="69362"/>
            </a:xfrm>
            <a:custGeom>
              <a:avLst/>
              <a:gdLst/>
              <a:ahLst/>
              <a:cxnLst/>
              <a:rect l="0" t="0" r="r" b="b"/>
              <a:pathLst>
                <a:path w="39" h="23">
                  <a:moveTo>
                    <a:pt x="26" y="0"/>
                  </a:moveTo>
                  <a:cubicBezTo>
                    <a:pt x="39" y="1"/>
                    <a:pt x="38" y="21"/>
                    <a:pt x="26" y="23"/>
                  </a:cubicBezTo>
                  <a:cubicBezTo>
                    <a:pt x="0" y="23"/>
                    <a:pt x="5" y="2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3" name="Freeform 39">
              <a:extLst>
                <a:ext uri="{FF2B5EF4-FFF2-40B4-BE49-F238E27FC236}">
                  <a16:creationId xmlns:a16="http://schemas.microsoft.com/office/drawing/2014/main" id="{E09CDD49-7B7B-42C0-A09E-6CFB3CDFF6A1}"/>
                </a:ext>
              </a:extLst>
            </p:cNvPr>
            <p:cNvSpPr/>
            <p:nvPr/>
          </p:nvSpPr>
          <p:spPr bwMode="auto">
            <a:xfrm rot="5400000">
              <a:off x="11117373" y="5141456"/>
              <a:ext cx="131153" cy="81603"/>
            </a:xfrm>
            <a:custGeom>
              <a:avLst/>
              <a:gdLst/>
              <a:ahLst/>
              <a:cxnLst/>
              <a:rect l="0" t="0" r="r" b="b"/>
              <a:pathLst>
                <a:path w="40" h="27">
                  <a:moveTo>
                    <a:pt x="25" y="0"/>
                  </a:moveTo>
                  <a:cubicBezTo>
                    <a:pt x="34" y="0"/>
                    <a:pt x="40" y="11"/>
                    <a:pt x="38" y="20"/>
                  </a:cubicBezTo>
                  <a:cubicBezTo>
                    <a:pt x="17" y="27"/>
                    <a:pt x="0" y="12"/>
                    <a:pt x="25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4" name="Freeform 40">
              <a:extLst>
                <a:ext uri="{FF2B5EF4-FFF2-40B4-BE49-F238E27FC236}">
                  <a16:creationId xmlns:a16="http://schemas.microsoft.com/office/drawing/2014/main" id="{93C5D839-4CD5-4165-9091-7D9B92CDC1D2}"/>
                </a:ext>
              </a:extLst>
            </p:cNvPr>
            <p:cNvSpPr/>
            <p:nvPr/>
          </p:nvSpPr>
          <p:spPr bwMode="auto">
            <a:xfrm rot="5400000">
              <a:off x="11112337" y="2598157"/>
              <a:ext cx="134697" cy="81603"/>
            </a:xfrm>
            <a:custGeom>
              <a:avLst/>
              <a:gdLst/>
              <a:ahLst/>
              <a:cxnLst/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9"/>
                    <a:pt x="28" y="27"/>
                    <a:pt x="7" y="20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5" name="Freeform 41">
              <a:extLst>
                <a:ext uri="{FF2B5EF4-FFF2-40B4-BE49-F238E27FC236}">
                  <a16:creationId xmlns:a16="http://schemas.microsoft.com/office/drawing/2014/main" id="{3C7F638A-BB6D-4B24-A7F9-03BF8087459B}"/>
                </a:ext>
              </a:extLst>
            </p:cNvPr>
            <p:cNvSpPr/>
            <p:nvPr/>
          </p:nvSpPr>
          <p:spPr bwMode="auto">
            <a:xfrm rot="5400000">
              <a:off x="11105830" y="6278710"/>
              <a:ext cx="144445" cy="78339"/>
            </a:xfrm>
            <a:custGeom>
              <a:avLst/>
              <a:gdLst/>
              <a:ahLst/>
              <a:cxnLst/>
              <a:rect l="0" t="0" r="r" b="b"/>
              <a:pathLst>
                <a:path w="44" h="26">
                  <a:moveTo>
                    <a:pt x="29" y="0"/>
                  </a:moveTo>
                  <a:cubicBezTo>
                    <a:pt x="44" y="3"/>
                    <a:pt x="40" y="22"/>
                    <a:pt x="26" y="26"/>
                  </a:cubicBezTo>
                  <a:cubicBezTo>
                    <a:pt x="0" y="25"/>
                    <a:pt x="11" y="6"/>
                    <a:pt x="29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6" name="Freeform 42">
              <a:extLst>
                <a:ext uri="{FF2B5EF4-FFF2-40B4-BE49-F238E27FC236}">
                  <a16:creationId xmlns:a16="http://schemas.microsoft.com/office/drawing/2014/main" id="{5B59DB64-329B-45EA-8A67-4213A886B5B2}"/>
                </a:ext>
              </a:extLst>
            </p:cNvPr>
            <p:cNvSpPr/>
            <p:nvPr/>
          </p:nvSpPr>
          <p:spPr bwMode="auto">
            <a:xfrm rot="5400000">
              <a:off x="11093998" y="5596726"/>
              <a:ext cx="144445" cy="97107"/>
            </a:xfrm>
            <a:custGeom>
              <a:avLst/>
              <a:gdLst/>
              <a:ahLst/>
              <a:cxnLst/>
              <a:rect l="0" t="0" r="r" b="b"/>
              <a:pathLst>
                <a:path w="44" h="32">
                  <a:moveTo>
                    <a:pt x="31" y="1"/>
                  </a:moveTo>
                  <a:cubicBezTo>
                    <a:pt x="40" y="0"/>
                    <a:pt x="44" y="8"/>
                    <a:pt x="43" y="16"/>
                  </a:cubicBezTo>
                  <a:cubicBezTo>
                    <a:pt x="29" y="32"/>
                    <a:pt x="0" y="7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7" name="Freeform 44">
              <a:extLst>
                <a:ext uri="{FF2B5EF4-FFF2-40B4-BE49-F238E27FC236}">
                  <a16:creationId xmlns:a16="http://schemas.microsoft.com/office/drawing/2014/main" id="{D8DAB003-6484-4D1D-85AE-93FA09BC5EF5}"/>
                </a:ext>
              </a:extLst>
            </p:cNvPr>
            <p:cNvSpPr/>
            <p:nvPr/>
          </p:nvSpPr>
          <p:spPr bwMode="auto">
            <a:xfrm rot="5400000">
              <a:off x="11097788" y="4080854"/>
              <a:ext cx="131153" cy="84866"/>
            </a:xfrm>
            <a:custGeom>
              <a:avLst/>
              <a:gdLst/>
              <a:ahLst/>
              <a:cxnLst/>
              <a:rect l="0" t="0" r="r" b="b"/>
              <a:pathLst>
                <a:path w="40" h="28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8" name="Freeform 45">
              <a:extLst>
                <a:ext uri="{FF2B5EF4-FFF2-40B4-BE49-F238E27FC236}">
                  <a16:creationId xmlns:a16="http://schemas.microsoft.com/office/drawing/2014/main" id="{D49280A1-ACA8-4CD6-9012-AF12660F07E4}"/>
                </a:ext>
              </a:extLst>
            </p:cNvPr>
            <p:cNvSpPr/>
            <p:nvPr/>
          </p:nvSpPr>
          <p:spPr bwMode="auto">
            <a:xfrm rot="5400000">
              <a:off x="11075637" y="5836680"/>
              <a:ext cx="144445" cy="102819"/>
            </a:xfrm>
            <a:custGeom>
              <a:avLst/>
              <a:gdLst/>
              <a:ahLst/>
              <a:cxnLst/>
              <a:rect l="0" t="0" r="r" b="b"/>
              <a:pathLst>
                <a:path w="44" h="34">
                  <a:moveTo>
                    <a:pt x="31" y="0"/>
                  </a:moveTo>
                  <a:cubicBezTo>
                    <a:pt x="39" y="0"/>
                    <a:pt x="44" y="12"/>
                    <a:pt x="42" y="19"/>
                  </a:cubicBezTo>
                  <a:cubicBezTo>
                    <a:pt x="25" y="34"/>
                    <a:pt x="0" y="8"/>
                    <a:pt x="31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9" name="Freeform 46">
              <a:extLst>
                <a:ext uri="{FF2B5EF4-FFF2-40B4-BE49-F238E27FC236}">
                  <a16:creationId xmlns:a16="http://schemas.microsoft.com/office/drawing/2014/main" id="{C03EAE8C-6089-40E5-9361-2E266A1EEBA3}"/>
                </a:ext>
              </a:extLst>
            </p:cNvPr>
            <p:cNvSpPr/>
            <p:nvPr/>
          </p:nvSpPr>
          <p:spPr bwMode="auto">
            <a:xfrm rot="5400000">
              <a:off x="11124696" y="2830776"/>
              <a:ext cx="121406" cy="81603"/>
            </a:xfrm>
            <a:custGeom>
              <a:avLst/>
              <a:gdLst/>
              <a:ahLst/>
              <a:cxnLst/>
              <a:rect l="0" t="0" r="r" b="b"/>
              <a:pathLst>
                <a:path w="37" h="27">
                  <a:moveTo>
                    <a:pt x="19" y="1"/>
                  </a:moveTo>
                  <a:cubicBezTo>
                    <a:pt x="31" y="2"/>
                    <a:pt x="37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0" name="Freeform 47">
              <a:extLst>
                <a:ext uri="{FF2B5EF4-FFF2-40B4-BE49-F238E27FC236}">
                  <a16:creationId xmlns:a16="http://schemas.microsoft.com/office/drawing/2014/main" id="{02E3A077-F087-4E14-A13E-4E9D4369B1F6}"/>
                </a:ext>
              </a:extLst>
            </p:cNvPr>
            <p:cNvSpPr/>
            <p:nvPr/>
          </p:nvSpPr>
          <p:spPr bwMode="auto">
            <a:xfrm rot="5400000">
              <a:off x="11082841" y="3849727"/>
              <a:ext cx="147990" cy="78339"/>
            </a:xfrm>
            <a:custGeom>
              <a:avLst/>
              <a:gdLst/>
              <a:ahLst/>
              <a:cxnLst/>
              <a:rect l="0" t="0" r="r" b="b"/>
              <a:pathLst>
                <a:path w="45" h="26">
                  <a:moveTo>
                    <a:pt x="22" y="0"/>
                  </a:moveTo>
                  <a:cubicBezTo>
                    <a:pt x="32" y="2"/>
                    <a:pt x="45" y="22"/>
                    <a:pt x="28" y="26"/>
                  </a:cubicBezTo>
                  <a:cubicBezTo>
                    <a:pt x="10" y="24"/>
                    <a:pt x="0" y="9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1" name="Freeform 48">
              <a:extLst>
                <a:ext uri="{FF2B5EF4-FFF2-40B4-BE49-F238E27FC236}">
                  <a16:creationId xmlns:a16="http://schemas.microsoft.com/office/drawing/2014/main" id="{7CE4FAAA-45E7-4C86-B59A-F284B79EFD23}"/>
                </a:ext>
              </a:extLst>
            </p:cNvPr>
            <p:cNvSpPr/>
            <p:nvPr/>
          </p:nvSpPr>
          <p:spPr bwMode="auto">
            <a:xfrm rot="5400000">
              <a:off x="11078098" y="3616257"/>
              <a:ext cx="133812" cy="79154"/>
            </a:xfrm>
            <a:custGeom>
              <a:avLst/>
              <a:gdLst/>
              <a:ahLst/>
              <a:cxnLst/>
              <a:rect l="0" t="0" r="r" b="b"/>
              <a:pathLst>
                <a:path w="41" h="26">
                  <a:moveTo>
                    <a:pt x="19" y="0"/>
                  </a:moveTo>
                  <a:cubicBezTo>
                    <a:pt x="41" y="9"/>
                    <a:pt x="28" y="26"/>
                    <a:pt x="7" y="19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2" name="Freeform 49">
              <a:extLst>
                <a:ext uri="{FF2B5EF4-FFF2-40B4-BE49-F238E27FC236}">
                  <a16:creationId xmlns:a16="http://schemas.microsoft.com/office/drawing/2014/main" id="{E2689B62-CCA1-4EE5-B622-FBA516868916}"/>
                </a:ext>
              </a:extLst>
            </p:cNvPr>
            <p:cNvSpPr/>
            <p:nvPr/>
          </p:nvSpPr>
          <p:spPr bwMode="auto">
            <a:xfrm rot="5400000">
              <a:off x="11076712" y="6507925"/>
              <a:ext cx="127608" cy="81603"/>
            </a:xfrm>
            <a:custGeom>
              <a:avLst/>
              <a:gdLst/>
              <a:ahLst/>
              <a:cxnLst/>
              <a:rect l="0" t="0" r="r" b="b"/>
              <a:pathLst>
                <a:path w="39" h="27">
                  <a:moveTo>
                    <a:pt x="21" y="2"/>
                  </a:moveTo>
                  <a:cubicBezTo>
                    <a:pt x="36" y="0"/>
                    <a:pt x="39" y="17"/>
                    <a:pt x="26" y="24"/>
                  </a:cubicBezTo>
                  <a:cubicBezTo>
                    <a:pt x="8" y="27"/>
                    <a:pt x="0" y="9"/>
                    <a:pt x="21" y="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3" name="Freeform 8">
              <a:extLst>
                <a:ext uri="{FF2B5EF4-FFF2-40B4-BE49-F238E27FC236}">
                  <a16:creationId xmlns:a16="http://schemas.microsoft.com/office/drawing/2014/main" id="{113638EE-3BCF-4315-A329-3C6766A3890B}"/>
                </a:ext>
              </a:extLst>
            </p:cNvPr>
            <p:cNvSpPr/>
            <p:nvPr/>
          </p:nvSpPr>
          <p:spPr bwMode="auto">
            <a:xfrm rot="5400000">
              <a:off x="11141853" y="34906"/>
              <a:ext cx="131153" cy="88130"/>
            </a:xfrm>
            <a:custGeom>
              <a:avLst/>
              <a:gdLst/>
              <a:ahLst/>
              <a:cxnLst/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4" name="Freeform 106">
              <a:extLst>
                <a:ext uri="{FF2B5EF4-FFF2-40B4-BE49-F238E27FC236}">
                  <a16:creationId xmlns:a16="http://schemas.microsoft.com/office/drawing/2014/main" id="{4FB36B8F-335B-40F2-83BB-C2B2689DC2E9}"/>
                </a:ext>
              </a:extLst>
            </p:cNvPr>
            <p:cNvSpPr/>
            <p:nvPr/>
          </p:nvSpPr>
          <p:spPr bwMode="auto">
            <a:xfrm rot="5400000">
              <a:off x="11301184" y="6639670"/>
              <a:ext cx="134697" cy="97107"/>
            </a:xfrm>
            <a:custGeom>
              <a:avLst/>
              <a:gdLst/>
              <a:ahLst/>
              <a:cxnLst/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05E913-A9D9-4639-B104-1F07A4AF6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387" y="502921"/>
            <a:ext cx="722550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940CEB-B6D7-46E6-9843-5153421401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02387" y="1874520"/>
            <a:ext cx="722550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BAC8B5-8DFB-4920-8580-54824C831A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0302" y="6382513"/>
            <a:ext cx="21344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</a:defRPr>
            </a:lvl1pPr>
          </a:lstStyle>
          <a:p>
            <a:fld id="{0F082710-245A-48CB-A5F6-8BB1DF6AB298}" type="datetimeFigureOut">
              <a:rPr lang="en-US" dirty="0"/>
              <a:pPr/>
              <a:t>4/21/2026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E2D5D-B616-4048-9CB8-4D316BBDB1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835837" y="2145209"/>
            <a:ext cx="4157472" cy="3120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F322F0-8F3D-4AC5-9873-24666D0E0D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93440" y="6382513"/>
            <a:ext cx="3757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fld id="{24578CCF-2EC4-44CB-A694-F6F6E59A398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219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Clr>
          <a:schemeClr val="bg2">
            <a:lumMod val="75000"/>
          </a:schemeClr>
        </a:buClr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228600" indent="0" algn="l" defTabSz="914400" rtl="0" eaLnBrk="1" latinLnBrk="0" hangingPunct="1">
        <a:lnSpc>
          <a:spcPct val="150000"/>
        </a:lnSpc>
        <a:spcBef>
          <a:spcPts val="500"/>
        </a:spcBef>
        <a:buClr>
          <a:schemeClr val="bg2">
            <a:lumMod val="75000"/>
          </a:schemeClr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548640" indent="-285750" algn="l" defTabSz="914400" rtl="0" eaLnBrk="1" latinLnBrk="0" hangingPunct="1">
        <a:lnSpc>
          <a:spcPct val="150000"/>
        </a:lnSpc>
        <a:spcBef>
          <a:spcPts val="500"/>
        </a:spcBef>
        <a:buClr>
          <a:schemeClr val="bg2">
            <a:lumMod val="75000"/>
          </a:schemeClr>
        </a:buClr>
        <a:buFont typeface="Arial" panose="020B0604020202020204" pitchFamily="34" charset="0"/>
        <a:buChar char="•"/>
        <a:defRPr sz="1600" b="1" kern="1200">
          <a:solidFill>
            <a:schemeClr val="tx2"/>
          </a:solidFill>
          <a:latin typeface="+mn-lt"/>
          <a:ea typeface="+mn-ea"/>
          <a:cs typeface="+mn-cs"/>
        </a:defRPr>
      </a:lvl3pPr>
      <a:lvl4pPr marL="548640" indent="0" algn="l" defTabSz="914400" rtl="0" eaLnBrk="1" latinLnBrk="0" hangingPunct="1">
        <a:lnSpc>
          <a:spcPct val="150000"/>
        </a:lnSpc>
        <a:spcBef>
          <a:spcPts val="500"/>
        </a:spcBef>
        <a:buClr>
          <a:schemeClr val="bg2">
            <a:lumMod val="75000"/>
          </a:schemeClr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834390" indent="-285750" algn="l" defTabSz="914400" rtl="0" eaLnBrk="1" latinLnBrk="0" hangingPunct="1">
        <a:lnSpc>
          <a:spcPct val="150000"/>
        </a:lnSpc>
        <a:spcBef>
          <a:spcPts val="500"/>
        </a:spcBef>
        <a:buClr>
          <a:schemeClr val="bg2">
            <a:lumMod val="75000"/>
          </a:schemeClr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76" userDrawn="1">
          <p15:clr>
            <a:srgbClr val="F26B43"/>
          </p15:clr>
        </p15:guide>
        <p15:guide id="2" pos="5094" userDrawn="1">
          <p15:clr>
            <a:srgbClr val="F26B43"/>
          </p15:clr>
        </p15:guide>
        <p15:guide id="3" pos="2790" userDrawn="1">
          <p15:clr>
            <a:srgbClr val="F26B43"/>
          </p15:clr>
        </p15:guide>
        <p15:guide id="4" orient="horz" pos="86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 Τσιμπήματα Ζώων &amp; Εντόμων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l-GR" sz="1850" dirty="0">
                <a:latin typeface="Calibri"/>
                <a:ea typeface="Calibri"/>
                <a:cs typeface="Calibri"/>
              </a:rPr>
              <a:t>ΜΑΡΙΑ </a:t>
            </a:r>
            <a:r>
              <a:rPr lang="el-GR" sz="1850">
                <a:latin typeface="Calibri"/>
                <a:ea typeface="Calibri"/>
                <a:cs typeface="Calibri"/>
              </a:rPr>
              <a:t>ΘΕΟΔΩΡΟΠΟΥΛΟΥ</a:t>
            </a:r>
            <a:endParaRPr lang="el-GR" dirty="0" err="1"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Δαγκώματα Φιδιών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Διαχωρισμός δηλητηριωδών και μη.</a:t>
            </a:r>
          </a:p>
          <a:p>
            <a:r>
              <a:t>Αντιμετώπιση: Ακινητοποίηση, μεταφορά στο νοσοκομείο.</a:t>
            </a:r>
          </a:p>
        </p:txBody>
      </p:sp>
      <p:pic>
        <p:nvPicPr>
          <p:cNvPr id="4" name="Εικόνα 3" descr="Εικόνα που περιέχει θηλαστικό, ερπετό, φολιδωτά ερπετά, φίδι&#10;&#10;Το περιεχόμενο που δημιουργείται από ΑΙ μπορεί να μην είναι σωστό.">
            <a:extLst>
              <a:ext uri="{FF2B5EF4-FFF2-40B4-BE49-F238E27FC236}">
                <a16:creationId xmlns:a16="http://schemas.microsoft.com/office/drawing/2014/main" id="{9138B941-772A-D4BC-4927-FD27A5C8BC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1380" y="3090130"/>
            <a:ext cx="4824779" cy="328026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Δάγκωμα Σκύλου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Πιθανότητα μόλυνσης ή λύσσας.</a:t>
            </a:r>
          </a:p>
          <a:p>
            <a:r>
              <a:t>Αντιμετώπιση: Καθαρισμός, εμβόλιο αν χρειαστεί.</a:t>
            </a:r>
          </a:p>
        </p:txBody>
      </p:sp>
      <p:pic>
        <p:nvPicPr>
          <p:cNvPr id="4" name="Εικόνα 3" descr="Εικόνα που περιέχει άτομο, Ράτσα σκύλου, εξωτερικός χώρος/ύπαιθρος, χέρι&#10;&#10;Το περιεχόμενο που δημιουργείται από ΑΙ μπορεί να μην είναι σωστό.">
            <a:extLst>
              <a:ext uri="{FF2B5EF4-FFF2-40B4-BE49-F238E27FC236}">
                <a16:creationId xmlns:a16="http://schemas.microsoft.com/office/drawing/2014/main" id="{A97836FC-40FD-4399-7821-07CA7F946B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4326" y="3426802"/>
            <a:ext cx="3795347" cy="2536581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Δάγκωμα Γάτας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Υψηλός κίνδυνος μόλυνσης.</a:t>
            </a:r>
          </a:p>
          <a:p>
            <a:r>
              <a:t>Αντιμετώπιση: Πλύσιμο, αντιβιοτικά.</a:t>
            </a:r>
          </a:p>
        </p:txBody>
      </p:sp>
      <p:pic>
        <p:nvPicPr>
          <p:cNvPr id="4" name="Εικόνα 3" descr="Εικόνα που περιέχει γάτα, Γάτε μικρού έως μεσαίου μεγέθους, φελίδες, μουστάκια&#10;&#10;Το περιεχόμενο που δημιουργείται από ΑΙ μπορεί να μην είναι σωστό.">
            <a:extLst>
              <a:ext uri="{FF2B5EF4-FFF2-40B4-BE49-F238E27FC236}">
                <a16:creationId xmlns:a16="http://schemas.microsoft.com/office/drawing/2014/main" id="{88A791B7-A65D-CFE7-200D-B7A0F3A362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6530" y="3202965"/>
            <a:ext cx="4566139" cy="3019425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Μέδουσες και Θαλάσσια Τσιμπήματα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Αίσθημα καψίματος, κοκκινίλα.</a:t>
            </a:r>
          </a:p>
          <a:p>
            <a:r>
              <a:t>Αντιμετώπιση: Ξύδι, απομάκρυνση πλοκαμιών.</a:t>
            </a:r>
          </a:p>
        </p:txBody>
      </p:sp>
      <p:pic>
        <p:nvPicPr>
          <p:cNvPr id="4" name="Εικόνα 3" descr="Εικόνα που περιέχει ασπόνδυλο, θαλάσσια ασπόνδυλα, πλαγκτόν, οργανισμός&#10;&#10;Το περιεχόμενο που δημιουργείται από ΑΙ μπορεί να μην είναι σωστό.">
            <a:extLst>
              <a:ext uri="{FF2B5EF4-FFF2-40B4-BE49-F238E27FC236}">
                <a16:creationId xmlns:a16="http://schemas.microsoft.com/office/drawing/2014/main" id="{219C23DB-1EE4-8390-DF1B-F2802559FD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9074" y="3427168"/>
            <a:ext cx="4891453" cy="2360001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Πρώτες Βοήθειες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Καθαρισμός περιοχής, πάγος, ανύψωση, χρήση τοπικών φαρμάκων.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Πότε να καλέσετε γιατρό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Συμπτώματα αλλεργίας, δυσκολία στην αναπνοή, υψηλός πυρετός.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2387" y="502921"/>
            <a:ext cx="7225508" cy="1325563"/>
          </a:xfrm>
        </p:spPr>
        <p:txBody>
          <a:bodyPr anchor="ctr">
            <a:normAutofit/>
          </a:bodyPr>
          <a:lstStyle/>
          <a:p>
            <a:r>
              <a:rPr lang="el-GR" dirty="0"/>
              <a:t>Κουτί Πρώτων Βοηθειών για τις </a:t>
            </a:r>
            <a:r>
              <a:rPr lang="el-GR" dirty="0" err="1"/>
              <a:t>Διακοπες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2386" y="1825625"/>
            <a:ext cx="3513043" cy="4351338"/>
          </a:xfrm>
        </p:spPr>
        <p:txBody>
          <a:bodyPr>
            <a:normAutofit/>
          </a:bodyPr>
          <a:lstStyle/>
          <a:p>
            <a:r>
              <a:rPr lang="el-GR" sz="1900"/>
              <a:t>Ταλκ</a:t>
            </a:r>
          </a:p>
          <a:p>
            <a:r>
              <a:rPr lang="el-GR" sz="1900"/>
              <a:t>Αυτοκόλλητους επίδεσμο</a:t>
            </a:r>
          </a:p>
          <a:p>
            <a:r>
              <a:rPr lang="el-GR" sz="1900" err="1"/>
              <a:t>Κορτιζονούχα</a:t>
            </a:r>
            <a:r>
              <a:rPr lang="el-GR" sz="1900"/>
              <a:t> κρέμα</a:t>
            </a:r>
          </a:p>
          <a:p>
            <a:r>
              <a:rPr lang="el-GR" sz="1900"/>
              <a:t>Αντιβιοτική αλοιφή</a:t>
            </a:r>
          </a:p>
          <a:p>
            <a:r>
              <a:rPr lang="el-GR" sz="1900" err="1"/>
              <a:t>Αντιμικροβιακό</a:t>
            </a:r>
            <a:r>
              <a:rPr lang="el-GR" sz="1900"/>
              <a:t> σπρέι</a:t>
            </a:r>
          </a:p>
          <a:p>
            <a:r>
              <a:rPr lang="el-GR" sz="1900"/>
              <a:t>Αντιβιοτικά ευρέως φάσματος</a:t>
            </a:r>
          </a:p>
          <a:p>
            <a:r>
              <a:rPr lang="el-GR" sz="1900" err="1"/>
              <a:t>Προγεμισμένες</a:t>
            </a:r>
            <a:r>
              <a:rPr lang="el-GR" sz="1900"/>
              <a:t> σύριγγες αδρεναλίνης &amp; κορτιζόνης </a:t>
            </a:r>
          </a:p>
        </p:txBody>
      </p:sp>
      <p:pic>
        <p:nvPicPr>
          <p:cNvPr id="6" name="Εικόνα 5" descr="Εικόνα που περιέχει κουτί πρώτων βοηθειών, πλαστικό, κόκκινο, τεμάχια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id="{3A856F82-9F83-AE4E-7D5E-FFBBF8BF71C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3148" r="23476" b="2"/>
          <a:stretch>
            <a:fillRect/>
          </a:stretch>
        </p:blipFill>
        <p:spPr>
          <a:xfrm>
            <a:off x="4514851" y="1825625"/>
            <a:ext cx="3513044" cy="4351338"/>
          </a:xfrm>
          <a:prstGeom prst="rect">
            <a:avLst/>
          </a:prstGeom>
          <a:noFill/>
        </p:spPr>
      </p:pic>
      <p:sp>
        <p:nvSpPr>
          <p:cNvPr id="11" name="Date Placeholder 4">
            <a:extLst>
              <a:ext uri="{FF2B5EF4-FFF2-40B4-BE49-F238E27FC236}">
                <a16:creationId xmlns:a16="http://schemas.microsoft.com/office/drawing/2014/main" id="{C7FF6834-FCB8-5AD9-38D5-8D4D17B32F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0302" y="6382513"/>
            <a:ext cx="2134426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fld id="{35107BF8-943C-4A1B-8034-E188DDC6ADC3}" type="datetime1">
              <a:rPr lang="el-GR"/>
              <a:pPr>
                <a:spcAft>
                  <a:spcPts val="600"/>
                </a:spcAft>
              </a:pPr>
              <a:t>21/4/2026</a:t>
            </a:fld>
            <a:endParaRPr lang="en-US"/>
          </a:p>
        </p:txBody>
      </p:sp>
      <p:sp>
        <p:nvSpPr>
          <p:cNvPr id="13" name="Footer Placeholder 5">
            <a:extLst>
              <a:ext uri="{FF2B5EF4-FFF2-40B4-BE49-F238E27FC236}">
                <a16:creationId xmlns:a16="http://schemas.microsoft.com/office/drawing/2014/main" id="{DEDE8B7C-67F8-F55C-DF87-FC6F86AA8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-1835837" y="2145209"/>
            <a:ext cx="4157472" cy="312062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/>
              <a:t>
              </a:t>
            </a: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6FC454C-8715-035C-D781-DE40A0621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93440" y="6382513"/>
            <a:ext cx="375748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fld id="{24578CCF-2EC4-44CB-A694-F6F6E59A3985}" type="slidenum">
              <a:rPr lang="en-US" dirty="0"/>
              <a:pPr>
                <a:spcAft>
                  <a:spcPts val="600"/>
                </a:spcAft>
              </a:pPr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856980B-0B9A-A400-F0DE-950AF9C52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CCCCC7B-09C9-345C-F8A9-23812D0AC5F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Οινόπνευμα</a:t>
            </a:r>
          </a:p>
          <a:p>
            <a:r>
              <a:rPr lang="el-GR" dirty="0" err="1"/>
              <a:t>Οξυζενέ</a:t>
            </a:r>
            <a:endParaRPr lang="el-GR" dirty="0"/>
          </a:p>
          <a:p>
            <a:r>
              <a:rPr lang="el-GR" dirty="0"/>
              <a:t>Αντισηπτικό</a:t>
            </a:r>
          </a:p>
          <a:p>
            <a:r>
              <a:rPr lang="el-GR" dirty="0"/>
              <a:t>Ξύδι</a:t>
            </a:r>
          </a:p>
          <a:p>
            <a:r>
              <a:rPr lang="el-GR" dirty="0"/>
              <a:t>Βαμβάκι</a:t>
            </a:r>
          </a:p>
          <a:p>
            <a:r>
              <a:rPr lang="el-GR" dirty="0"/>
              <a:t>Γάζες</a:t>
            </a:r>
            <a:endParaRPr lang="en-GB" dirty="0"/>
          </a:p>
        </p:txBody>
      </p:sp>
      <p:pic>
        <p:nvPicPr>
          <p:cNvPr id="9" name="Θέση περιεχομένου 8">
            <a:extLst>
              <a:ext uri="{FF2B5EF4-FFF2-40B4-BE49-F238E27FC236}">
                <a16:creationId xmlns:a16="http://schemas.microsoft.com/office/drawing/2014/main" id="{F9B6087B-B447-1184-805A-14122A4EE5A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3612807" y="2521058"/>
            <a:ext cx="3513138" cy="2392062"/>
          </a:xfrm>
        </p:spPr>
      </p:pic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529211C8-E975-7DC1-8AFC-2224C59F73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88BD9-4622-4B87-9508-EBB948039820}" type="datetime1">
              <a:rPr lang="en-US" smtClean="0"/>
              <a:t>4/21/2026</a:t>
            </a:fld>
            <a:endParaRPr lang="en-US" dirty="0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998E2162-7C12-4282-FA40-B648FA9A0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AFC64A98-B280-3E2C-3C35-C85B9FAFD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78CCF-2EC4-44CB-A694-F6F6E59A3985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8949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4F48961C-7102-983E-7118-1F690D9BD8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387" y="502921"/>
            <a:ext cx="7225508" cy="1325563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215790DE-C660-2A4F-B0A6-D1B3BBD301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0302" y="6382513"/>
            <a:ext cx="2134426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fld id="{A0AC3240-C922-4A38-8AF5-CED97BA5E45B}" type="datetime1">
              <a:rPr lang="el-GR"/>
              <a:pPr>
                <a:spcAft>
                  <a:spcPts val="600"/>
                </a:spcAft>
              </a:pPr>
              <a:t>21/4/2026</a:t>
            </a:fld>
            <a:endParaRPr lang="en-US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83B3FAAD-0616-55E7-7DBA-F79D26B2D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-1835837" y="2145209"/>
            <a:ext cx="4157472" cy="312062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/>
              <a:t>
              </a:t>
            </a: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62A655CC-4E0D-9DF9-6CFB-25A668595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93440" y="6382513"/>
            <a:ext cx="375748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fld id="{24578CCF-2EC4-44CB-A694-F6F6E59A3985}" type="slidenum">
              <a:rPr lang="en-US" dirty="0"/>
              <a:pPr>
                <a:spcAft>
                  <a:spcPts val="600"/>
                </a:spcAft>
              </a:pPr>
              <a:t>18</a:t>
            </a:fld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4286B7E-0A4B-92B9-35C6-124C434C8F7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0295705"/>
              </p:ext>
            </p:extLst>
          </p:nvPr>
        </p:nvGraphicFramePr>
        <p:xfrm>
          <a:off x="802387" y="1874520"/>
          <a:ext cx="7225508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Εισαγωγή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Τα τσιμπήματα και τα δήγματα από έντομα και ζώα είναι συχνά στην καθημερινότητά μας. Μερικά είναι ακίνδυνα, ενώ άλλα απαιτούν άμεση ιατρική φροντίδα.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Τσιμπήματα Κουνουπιών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Συμπτώματα: Κνησμός, κοκκινίλα.</a:t>
            </a:r>
          </a:p>
          <a:p>
            <a:r>
              <a:t>Αντιμετώπιση: Αντιισταμινικές κρέμες, αποφυγή ξυσίματος.</a:t>
            </a:r>
          </a:p>
        </p:txBody>
      </p:sp>
      <p:pic>
        <p:nvPicPr>
          <p:cNvPr id="4" name="Εικόνα 3" descr="Εικόνα που περιέχει παράσιτο, ασπόνδυλο, έντομο, αρθρόποδο&#10;&#10;Το περιεχόμενο που δημιουργείται από ΑΙ μπορεί να μην είναι σωστό.">
            <a:extLst>
              <a:ext uri="{FF2B5EF4-FFF2-40B4-BE49-F238E27FC236}">
                <a16:creationId xmlns:a16="http://schemas.microsoft.com/office/drawing/2014/main" id="{080FD1CB-99F1-ED44-0BA4-67E61C5E71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9534" y="3884735"/>
            <a:ext cx="2538778" cy="20193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Τσιμπήματα Σφηκών</a:t>
            </a:r>
            <a:r>
              <a:rPr lang="el-GR" dirty="0"/>
              <a:t>/</a:t>
            </a:r>
            <a:r>
              <a:rPr dirty="0"/>
              <a:t>Μελισσών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Συμπτώματα: Πόνος, πρήξιμο.</a:t>
            </a:r>
          </a:p>
          <a:p>
            <a:r>
              <a:t>Αντιμετώπιση: Αφαίρεση κεντριού, πάγος, παυσίπονα.</a:t>
            </a:r>
          </a:p>
        </p:txBody>
      </p:sp>
      <p:pic>
        <p:nvPicPr>
          <p:cNvPr id="5" name="object 4" descr="Εικόνα που περιέχει ασπόνδυλο, μέλισσα, έντομο, Υμενόπτερα&#10;&#10;Το περιεχόμενο που δημιουργείται από ΑΙ μπορεί να μην είναι σωστό.">
            <a:extLst>
              <a:ext uri="{FF2B5EF4-FFF2-40B4-BE49-F238E27FC236}">
                <a16:creationId xmlns:a16="http://schemas.microsoft.com/office/drawing/2014/main" id="{63892702-4936-4FE7-6610-58C0678FD77D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34914" y="3207786"/>
            <a:ext cx="3049523" cy="1895094"/>
          </a:xfrm>
          <a:prstGeom prst="rect">
            <a:avLst/>
          </a:prstGeom>
        </p:spPr>
      </p:pic>
      <p:pic>
        <p:nvPicPr>
          <p:cNvPr id="7" name="object 5" descr="Εικόνα που περιέχει Υμενόπτερα, επικονιστής, παράσιτο, μέλισσα&#10;&#10;Το περιεχόμενο που δημιουργείται από ΑΙ μπορεί να μην είναι σωστό.">
            <a:extLst>
              <a:ext uri="{FF2B5EF4-FFF2-40B4-BE49-F238E27FC236}">
                <a16:creationId xmlns:a16="http://schemas.microsoft.com/office/drawing/2014/main" id="{DE68D536-4CF7-C325-7F8E-41128CFE17B9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419541" y="4041414"/>
            <a:ext cx="3246120" cy="211455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Εικόνα που περιέχει κείμενο, παράσιτο, Υμενόπτερα, αρθρόποδο&#10;&#10;Το περιεχόμενο που δημιουργείται από ΑΙ μπορεί να μην είναι σωστό.">
            <a:extLst>
              <a:ext uri="{FF2B5EF4-FFF2-40B4-BE49-F238E27FC236}">
                <a16:creationId xmlns:a16="http://schemas.microsoft.com/office/drawing/2014/main" id="{41AFE7EA-8EC4-816B-6BFE-AE94C3939B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0488" y="712042"/>
            <a:ext cx="8140700" cy="5433917"/>
          </a:xfrm>
          <a:noFill/>
        </p:spPr>
      </p:pic>
      <p:sp>
        <p:nvSpPr>
          <p:cNvPr id="4" name="Date Placeholder 3" hidden="1">
            <a:extLst>
              <a:ext uri="{FF2B5EF4-FFF2-40B4-BE49-F238E27FC236}">
                <a16:creationId xmlns:a16="http://schemas.microsoft.com/office/drawing/2014/main" id="{2F81C38D-B5E2-F471-4BD7-28E3AD2D5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fld id="{9E54758B-D57C-46CA-B7CB-461B6146C191}" type="datetime1">
              <a:rPr lang="el-GR"/>
              <a:pPr>
                <a:spcAft>
                  <a:spcPts val="600"/>
                </a:spcAft>
              </a:pPr>
              <a:t>21/4/2026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60BCAB-5E04-AB66-2ABF-8E0C23198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US" dirty="0"/>
              <a:t>
              </a:t>
            </a:r>
            <a:endParaRPr lang="en-US"/>
          </a:p>
        </p:txBody>
      </p:sp>
      <p:sp>
        <p:nvSpPr>
          <p:cNvPr id="6" name="Slide Number Placeholder 5" hidden="1">
            <a:extLst>
              <a:ext uri="{FF2B5EF4-FFF2-40B4-BE49-F238E27FC236}">
                <a16:creationId xmlns:a16="http://schemas.microsoft.com/office/drawing/2014/main" id="{198B18DC-DF9D-E253-C026-EEE7F560C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fld id="{24578CCF-2EC4-44CB-A694-F6F6E59A3985}" type="slidenum">
              <a:rPr lang="en-US" dirty="0"/>
              <a:pPr>
                <a:spcAft>
                  <a:spcPts val="600"/>
                </a:spcAft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1174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Δήγματα Αραχνών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Συμπτώματα: Κοκκινίλα, φλεγμονή.</a:t>
            </a:r>
          </a:p>
          <a:p>
            <a:r>
              <a:t>Αντιμετώπιση: Καθαρισμός περιοχής, ιατρική εξέταση σε περίπτωση δηλητηριώδους είδους.</a:t>
            </a:r>
          </a:p>
        </p:txBody>
      </p:sp>
      <p:pic>
        <p:nvPicPr>
          <p:cNvPr id="4" name="Εικόνα 3" descr="Εικόνα που περιέχει έντομο, ασπόνδυλο, κολάζ, αρθρόποδο&#10;&#10;Το περιεχόμενο που δημιουργείται από ΑΙ μπορεί να μην είναι σωστό.">
            <a:extLst>
              <a:ext uri="{FF2B5EF4-FFF2-40B4-BE49-F238E27FC236}">
                <a16:creationId xmlns:a16="http://schemas.microsoft.com/office/drawing/2014/main" id="{CDBAD160-D3B5-01DC-B6BC-0444DD35C9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5413" y="3538904"/>
            <a:ext cx="3688374" cy="2921977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Δήγματα Τσιμπουριών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Κίνδυνος μετάδοσης ασθενειών.</a:t>
            </a:r>
          </a:p>
          <a:p>
            <a:r>
              <a:t>Αντιμετώπιση: Προσεκτική αφαίρεση, παρακολούθηση συμπτωμάτων.</a:t>
            </a:r>
          </a:p>
        </p:txBody>
      </p:sp>
      <p:pic>
        <p:nvPicPr>
          <p:cNvPr id="4" name="Εικόνα 3" descr="Εικόνα που περιέχει ακάρεα, ασπόνδυλο, χορτάρι, έντομο&#10;&#10;Το περιεχόμενο που δημιουργείται από ΑΙ μπορεί να μην είναι σωστό.">
            <a:extLst>
              <a:ext uri="{FF2B5EF4-FFF2-40B4-BE49-F238E27FC236}">
                <a16:creationId xmlns:a16="http://schemas.microsoft.com/office/drawing/2014/main" id="{275DA898-084B-CE8F-2B74-BA4C029A3E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7359" y="3797544"/>
            <a:ext cx="4303835" cy="262743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Δήγματα Ψύλλων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Συμπτώματα: Φαγούρα, ερυθρότητα.</a:t>
            </a:r>
          </a:p>
          <a:p>
            <a:r>
              <a:t>Αντιμετώπιση: Αντιισταμινικά, απολύμανση περιβάλλοντος.</a:t>
            </a:r>
          </a:p>
        </p:txBody>
      </p:sp>
      <p:pic>
        <p:nvPicPr>
          <p:cNvPr id="4" name="Εικόνα 3" descr="Εικόνα που περιέχει ασπόνδυλο, έντομο, παράσιτο, αρθρόποδο&#10;&#10;Το περιεχόμενο που δημιουργείται από ΑΙ μπορεί να μην είναι σωστό.">
            <a:extLst>
              <a:ext uri="{FF2B5EF4-FFF2-40B4-BE49-F238E27FC236}">
                <a16:creationId xmlns:a16="http://schemas.microsoft.com/office/drawing/2014/main" id="{A8E06358-94A4-5137-CCCE-62FEF65638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8946" y="3383939"/>
            <a:ext cx="4601308" cy="284504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Τσιμπήματα Σκορπιών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Μπορεί να προκαλέσουν σοβαρά συμπτώματα.</a:t>
            </a:r>
          </a:p>
          <a:p>
            <a:r>
              <a:t>Αντιμετώπιση: Ιατρική φροντίδα, αντιοφικός ορός αν χρειάζεται.</a:t>
            </a:r>
          </a:p>
        </p:txBody>
      </p:sp>
      <p:pic>
        <p:nvPicPr>
          <p:cNvPr id="4" name="Εικόνα 3" descr="Εικόνα που περιέχει ασπόνδυλο, Αραχνοειδές, αρθρόποδο, σκορπιός&#10;&#10;Το περιεχόμενο που δημιουργείται από ΑΙ μπορεί να μην είναι σωστό.">
            <a:extLst>
              <a:ext uri="{FF2B5EF4-FFF2-40B4-BE49-F238E27FC236}">
                <a16:creationId xmlns:a16="http://schemas.microsoft.com/office/drawing/2014/main" id="{172AE4F4-93FD-A5F9-5A21-1EF986D469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6463" y="3419109"/>
            <a:ext cx="4486275" cy="280987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ohemianVTI">
  <a:themeElements>
    <a:clrScheme name="BohemianVTI">
      <a:dk1>
        <a:sysClr val="windowText" lastClr="000000"/>
      </a:dk1>
      <a:lt1>
        <a:sysClr val="window" lastClr="FFFFFF"/>
      </a:lt1>
      <a:dk2>
        <a:srgbClr val="323232"/>
      </a:dk2>
      <a:lt2>
        <a:srgbClr val="F4F1EF"/>
      </a:lt2>
      <a:accent1>
        <a:srgbClr val="8F4F58"/>
      </a:accent1>
      <a:accent2>
        <a:srgbClr val="D09182"/>
      </a:accent2>
      <a:accent3>
        <a:srgbClr val="C7A085"/>
      </a:accent3>
      <a:accent4>
        <a:srgbClr val="ADA085"/>
      </a:accent4>
      <a:accent5>
        <a:srgbClr val="5F787F"/>
      </a:accent5>
      <a:accent6>
        <a:srgbClr val="5A6768"/>
      </a:accent6>
      <a:hlink>
        <a:srgbClr val="A25872"/>
      </a:hlink>
      <a:folHlink>
        <a:srgbClr val="667A7E"/>
      </a:folHlink>
    </a:clrScheme>
    <a:fontScheme name="BohemianVTI">
      <a:majorFont>
        <a:latin typeface="Modern Love"/>
        <a:ea typeface=""/>
        <a:cs typeface=""/>
      </a:majorFont>
      <a:minorFont>
        <a:latin typeface="Avenir Next LT Pro"/>
        <a:ea typeface=""/>
        <a:cs typeface=""/>
      </a:minorFont>
    </a:fontScheme>
    <a:fmtScheme name="BohemianVTI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ohemianVTI" id="{AA0957B6-9651-4F50-8EB8-D9F009F1C26A}" vid="{D1E7B544-9A8A-44B5-ABA3-322A5F04534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275</Words>
  <Application>Microsoft Office PowerPoint</Application>
  <PresentationFormat>Προβολή στην οθόνη (4:3)</PresentationFormat>
  <Paragraphs>66</Paragraphs>
  <Slides>18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18</vt:i4>
      </vt:variant>
    </vt:vector>
  </HeadingPairs>
  <TitlesOfParts>
    <vt:vector size="19" baseType="lpstr">
      <vt:lpstr>BohemianVTI</vt:lpstr>
      <vt:lpstr> Τσιμπήματα Ζώων &amp; Εντόμων</vt:lpstr>
      <vt:lpstr>Εισαγωγή</vt:lpstr>
      <vt:lpstr>Τσιμπήματα Κουνουπιών</vt:lpstr>
      <vt:lpstr>Τσιμπήματα Σφηκών/Μελισσών</vt:lpstr>
      <vt:lpstr>Παρουσίαση του PowerPoint</vt:lpstr>
      <vt:lpstr>Δήγματα Αραχνών</vt:lpstr>
      <vt:lpstr>Δήγματα Τσιμπουριών</vt:lpstr>
      <vt:lpstr>Δήγματα Ψύλλων</vt:lpstr>
      <vt:lpstr>Τσιμπήματα Σκορπιών</vt:lpstr>
      <vt:lpstr>Δαγκώματα Φιδιών</vt:lpstr>
      <vt:lpstr>Δάγκωμα Σκύλου</vt:lpstr>
      <vt:lpstr>Δάγκωμα Γάτας</vt:lpstr>
      <vt:lpstr>Μέδουσες και Θαλάσσια Τσιμπήματα</vt:lpstr>
      <vt:lpstr>Πρώτες Βοήθειες</vt:lpstr>
      <vt:lpstr>Πότε να καλέσετε γιατρό</vt:lpstr>
      <vt:lpstr>Κουτί Πρώτων Βοηθειών για τις Διακοπες</vt:lpstr>
      <vt:lpstr>Παρουσίαση του PowerPoint</vt:lpstr>
      <vt:lpstr>Παρουσίαση του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Nefeli Romania</cp:lastModifiedBy>
  <cp:revision>55</cp:revision>
  <dcterms:created xsi:type="dcterms:W3CDTF">2013-01-27T09:14:16Z</dcterms:created>
  <dcterms:modified xsi:type="dcterms:W3CDTF">2026-04-21T20:38:55Z</dcterms:modified>
  <cp:category/>
</cp:coreProperties>
</file>