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8" r:id="rId1"/>
  </p:sldMasterIdLst>
  <p:sldIdLst>
    <p:sldId id="263" r:id="rId2"/>
    <p:sldId id="256" r:id="rId3"/>
    <p:sldId id="257" r:id="rId4"/>
    <p:sldId id="258" r:id="rId5"/>
    <p:sldId id="259" r:id="rId6"/>
    <p:sldId id="260" r:id="rId7"/>
    <p:sldId id="261" r:id="rId8"/>
    <p:sldId id="262"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449617-CD54-4BDF-92AC-002538467FCC}" v="113" dt="2026-04-19T15:40:43.2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8" name="Group 17"/>
          <p:cNvGrpSpPr/>
          <p:nvPr/>
        </p:nvGrpSpPr>
        <p:grpSpPr>
          <a:xfrm>
            <a:off x="0" y="0"/>
            <a:ext cx="9144677" cy="6858000"/>
            <a:chOff x="0" y="0"/>
            <a:chExt cx="9144677" cy="6858000"/>
          </a:xfrm>
        </p:grpSpPr>
        <p:pic>
          <p:nvPicPr>
            <p:cNvPr id="8" name="Picture 7" descr="SD-PanelTitle-R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1" name="Rectangle 10"/>
            <p:cNvSpPr/>
            <p:nvPr/>
          </p:nvSpPr>
          <p:spPr>
            <a:xfrm>
              <a:off x="1515532" y="1520422"/>
              <a:ext cx="6112935" cy="3818468"/>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2" name="Picture 11"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0" y="3128434"/>
              <a:ext cx="1664208" cy="612648"/>
            </a:xfrm>
            <a:prstGeom prst="rect">
              <a:avLst/>
            </a:prstGeom>
          </p:spPr>
        </p:pic>
        <p:pic>
          <p:nvPicPr>
            <p:cNvPr id="13" name="Picture 12"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7480469" y="3128434"/>
              <a:ext cx="1664208" cy="612648"/>
            </a:xfrm>
            <a:prstGeom prst="rect">
              <a:avLst/>
            </a:prstGeom>
          </p:spPr>
        </p:pic>
      </p:grpSp>
      <p:sp>
        <p:nvSpPr>
          <p:cNvPr id="2" name="Title 1"/>
          <p:cNvSpPr>
            <a:spLocks noGrp="1"/>
          </p:cNvSpPr>
          <p:nvPr>
            <p:ph type="ctrTitle"/>
          </p:nvPr>
        </p:nvSpPr>
        <p:spPr>
          <a:xfrm>
            <a:off x="1921934" y="1811863"/>
            <a:ext cx="5308866" cy="1515533"/>
          </a:xfrm>
        </p:spPr>
        <p:txBody>
          <a:bodyPr anchor="b">
            <a:noAutofit/>
          </a:bodyPr>
          <a:lstStyle>
            <a:lvl1pPr algn="ctr">
              <a:defRPr sz="4800">
                <a:effectLst/>
              </a:defRPr>
            </a:lvl1pPr>
          </a:lstStyle>
          <a:p>
            <a:r>
              <a:rPr lang="en-US" dirty="0"/>
              <a:t>Click to edit Master title style</a:t>
            </a:r>
          </a:p>
        </p:txBody>
      </p:sp>
      <p:sp>
        <p:nvSpPr>
          <p:cNvPr id="3" name="Subtitle 2"/>
          <p:cNvSpPr>
            <a:spLocks noGrp="1"/>
          </p:cNvSpPr>
          <p:nvPr>
            <p:ph type="subTitle" idx="1"/>
          </p:nvPr>
        </p:nvSpPr>
        <p:spPr>
          <a:xfrm>
            <a:off x="1921934" y="3598327"/>
            <a:ext cx="5308866" cy="1377651"/>
          </a:xfrm>
        </p:spPr>
        <p:txBody>
          <a:bodyPr anchor="t">
            <a:normAutofit/>
          </a:bodyPr>
          <a:lstStyle>
            <a:lvl1pPr marL="0" indent="0" algn="ctr">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a:xfrm>
            <a:off x="6065417" y="5054602"/>
            <a:ext cx="673276" cy="279400"/>
          </a:xfrm>
        </p:spPr>
        <p:txBody>
          <a:bodyPr/>
          <a:lstStyle/>
          <a:p>
            <a:fld id="{B61BEF0D-F0BB-DE4B-95CE-6DB70DBA9567}" type="datetimeFigureOut">
              <a:rPr lang="en-US" dirty="0"/>
              <a:pPr/>
              <a:t>4/19/2026</a:t>
            </a:fld>
            <a:endParaRPr lang="en-US" dirty="0"/>
          </a:p>
        </p:txBody>
      </p:sp>
      <p:sp>
        <p:nvSpPr>
          <p:cNvPr id="5" name="Footer Placeholder 4"/>
          <p:cNvSpPr>
            <a:spLocks noGrp="1"/>
          </p:cNvSpPr>
          <p:nvPr>
            <p:ph type="ftr" sz="quarter" idx="11"/>
          </p:nvPr>
        </p:nvSpPr>
        <p:spPr>
          <a:xfrm>
            <a:off x="1921934" y="5054602"/>
            <a:ext cx="4064860" cy="279400"/>
          </a:xfrm>
        </p:spPr>
        <p:txBody>
          <a:bodyPr/>
          <a:lstStyle/>
          <a:p>
            <a:endParaRPr lang="en-US" dirty="0"/>
          </a:p>
        </p:txBody>
      </p:sp>
      <p:sp>
        <p:nvSpPr>
          <p:cNvPr id="6" name="Slide Number Placeholder 5"/>
          <p:cNvSpPr>
            <a:spLocks noGrp="1"/>
          </p:cNvSpPr>
          <p:nvPr>
            <p:ph type="sldNum" sz="quarter" idx="12"/>
          </p:nvPr>
        </p:nvSpPr>
        <p:spPr>
          <a:xfrm>
            <a:off x="6817317" y="5054602"/>
            <a:ext cx="413483" cy="279400"/>
          </a:xfrm>
        </p:spPr>
        <p:txBody>
          <a:bodyPr/>
          <a:lstStyle/>
          <a:p>
            <a:fld id="{D57F1E4F-1CFF-5643-939E-217C01CDF565}" type="slidenum">
              <a:rPr lang="en-US" dirty="0"/>
              <a:pPr/>
              <a:t>‹#›</a:t>
            </a:fld>
            <a:endParaRPr lang="en-US" dirty="0"/>
          </a:p>
        </p:txBody>
      </p:sp>
      <p:cxnSp>
        <p:nvCxnSpPr>
          <p:cNvPr id="15" name="Straight Connector 14"/>
          <p:cNvCxnSpPr/>
          <p:nvPr/>
        </p:nvCxnSpPr>
        <p:spPr>
          <a:xfrm>
            <a:off x="2019825" y="3471329"/>
            <a:ext cx="511308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403004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6" y="4815415"/>
            <a:ext cx="6798734" cy="566738"/>
          </a:xfrm>
        </p:spPr>
        <p:txBody>
          <a:bodyPr anchor="b">
            <a:normAutofit/>
          </a:bodyPr>
          <a:lstStyle>
            <a:lvl1pPr algn="ctr">
              <a:defRPr sz="2400" b="0"/>
            </a:lvl1pPr>
          </a:lstStyle>
          <a:p>
            <a:r>
              <a:rPr lang="en-US" dirty="0"/>
              <a:t>Click to edit Master title style</a:t>
            </a:r>
          </a:p>
        </p:txBody>
      </p:sp>
      <p:sp>
        <p:nvSpPr>
          <p:cNvPr id="3" name="Picture Placeholder 2"/>
          <p:cNvSpPr>
            <a:spLocks noGrp="1" noChangeAspect="1"/>
          </p:cNvSpPr>
          <p:nvPr>
            <p:ph type="pic" idx="1"/>
          </p:nvPr>
        </p:nvSpPr>
        <p:spPr>
          <a:xfrm>
            <a:off x="1026260" y="1032933"/>
            <a:ext cx="7091482" cy="3361269"/>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1176866" y="5382153"/>
            <a:ext cx="6798734" cy="493712"/>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123872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6" y="906873"/>
            <a:ext cx="6798734" cy="3097860"/>
          </a:xfrm>
        </p:spPr>
        <p:txBody>
          <a:bodyPr anchor="ctr">
            <a:normAutofit/>
          </a:bodyPr>
          <a:lstStyle>
            <a:lvl1pPr algn="ctr">
              <a:defRPr sz="3200" b="0" cap="none"/>
            </a:lvl1pPr>
          </a:lstStyle>
          <a:p>
            <a:r>
              <a:rPr lang="en-US" dirty="0"/>
              <a:t>Click to edit Master title style</a:t>
            </a:r>
          </a:p>
        </p:txBody>
      </p:sp>
      <p:sp>
        <p:nvSpPr>
          <p:cNvPr id="3" name="Text Placeholder 2"/>
          <p:cNvSpPr>
            <a:spLocks noGrp="1"/>
          </p:cNvSpPr>
          <p:nvPr>
            <p:ph type="body" idx="1"/>
          </p:nvPr>
        </p:nvSpPr>
        <p:spPr>
          <a:xfrm>
            <a:off x="1176865" y="4275666"/>
            <a:ext cx="6798736" cy="1600202"/>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5" name="Straight Connector 14"/>
          <p:cNvCxnSpPr/>
          <p:nvPr/>
        </p:nvCxnSpPr>
        <p:spPr>
          <a:xfrm>
            <a:off x="1278465" y="4140199"/>
            <a:ext cx="6606425"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507255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34333" y="982132"/>
            <a:ext cx="6400250" cy="2370668"/>
          </a:xfrm>
        </p:spPr>
        <p:txBody>
          <a:bodyPr anchor="ctr">
            <a:normAutofit/>
          </a:bodyPr>
          <a:lstStyle>
            <a:lvl1pPr algn="ctr">
              <a:defRPr sz="3200" b="0" cap="none">
                <a:solidFill>
                  <a:schemeClr val="tx1"/>
                </a:solidFill>
              </a:defRPr>
            </a:lvl1pPr>
          </a:lstStyle>
          <a:p>
            <a:r>
              <a:rPr lang="en-US" dirty="0"/>
              <a:t>Click to edit Master title style</a:t>
            </a:r>
          </a:p>
        </p:txBody>
      </p:sp>
      <p:sp>
        <p:nvSpPr>
          <p:cNvPr id="10" name="Text Placeholder 9"/>
          <p:cNvSpPr>
            <a:spLocks noGrp="1"/>
          </p:cNvSpPr>
          <p:nvPr>
            <p:ph type="body" sz="quarter" idx="13"/>
          </p:nvPr>
        </p:nvSpPr>
        <p:spPr>
          <a:xfrm>
            <a:off x="1600200" y="3352799"/>
            <a:ext cx="5892798" cy="651933"/>
          </a:xfrm>
        </p:spPr>
        <p:txBody>
          <a:bodyPr anchor="ctr">
            <a:normAutofit/>
          </a:bodyPr>
          <a:lstStyle>
            <a:lvl1pPr marL="0" indent="0" algn="r">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1176863" y="4343400"/>
            <a:ext cx="6798738"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849969" y="905362"/>
            <a:ext cx="457319" cy="584776"/>
          </a:xfrm>
          <a:prstGeom prst="rect">
            <a:avLst/>
          </a:prstGeom>
        </p:spPr>
        <p:txBody>
          <a:bodyPr vert="horz" lIns="91440" tIns="45720" rIns="91440" bIns="45720" rtlCol="0" anchor="ctr">
            <a:noAutofit/>
          </a:bodyPr>
          <a:lstStyle/>
          <a:p>
            <a:pPr lvl="0"/>
            <a:r>
              <a:rPr lang="en-US" sz="7200" dirty="0">
                <a:solidFill>
                  <a:schemeClr val="tx1"/>
                </a:solidFill>
                <a:effectLst/>
              </a:rPr>
              <a:t>“</a:t>
            </a:r>
          </a:p>
        </p:txBody>
      </p:sp>
      <p:sp>
        <p:nvSpPr>
          <p:cNvPr id="15" name="TextBox 14"/>
          <p:cNvSpPr txBox="1"/>
          <p:nvPr/>
        </p:nvSpPr>
        <p:spPr>
          <a:xfrm>
            <a:off x="7633503" y="2827870"/>
            <a:ext cx="457319" cy="584776"/>
          </a:xfrm>
          <a:prstGeom prst="rect">
            <a:avLst/>
          </a:prstGeom>
        </p:spPr>
        <p:txBody>
          <a:bodyPr vert="horz" lIns="91440" tIns="45720" rIns="91440" bIns="45720" rtlCol="0" anchor="ctr">
            <a:noAutofit/>
          </a:bodyPr>
          <a:lstStyle/>
          <a:p>
            <a:pPr lvl="0" algn="r"/>
            <a:r>
              <a:rPr lang="en-US" sz="7200" dirty="0">
                <a:solidFill>
                  <a:schemeClr val="tx1"/>
                </a:solidFill>
                <a:effectLst/>
              </a:rPr>
              <a:t>”</a:t>
            </a:r>
          </a:p>
        </p:txBody>
      </p:sp>
      <p:cxnSp>
        <p:nvCxnSpPr>
          <p:cNvPr id="19" name="Straight Connector 18"/>
          <p:cNvCxnSpPr/>
          <p:nvPr/>
        </p:nvCxnSpPr>
        <p:spPr>
          <a:xfrm>
            <a:off x="1278466" y="4140199"/>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545504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76869" y="3308581"/>
            <a:ext cx="6798728" cy="1468800"/>
          </a:xfrm>
        </p:spPr>
        <p:txBody>
          <a:bodyPr anchor="b">
            <a:normAutofit/>
          </a:bodyPr>
          <a:lstStyle>
            <a:lvl1pPr algn="l">
              <a:defRPr sz="3200" b="0" cap="none"/>
            </a:lvl1pPr>
          </a:lstStyle>
          <a:p>
            <a:r>
              <a:rPr lang="en-US" dirty="0"/>
              <a:t>Click to edit Master title style</a:t>
            </a:r>
          </a:p>
        </p:txBody>
      </p:sp>
      <p:sp>
        <p:nvSpPr>
          <p:cNvPr id="3" name="Text Placeholder 2"/>
          <p:cNvSpPr>
            <a:spLocks noGrp="1"/>
          </p:cNvSpPr>
          <p:nvPr>
            <p:ph type="body" idx="1"/>
          </p:nvPr>
        </p:nvSpPr>
        <p:spPr>
          <a:xfrm>
            <a:off x="1176868" y="4777381"/>
            <a:ext cx="6798730" cy="8604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895263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409416" y="982132"/>
            <a:ext cx="6325168" cy="2243668"/>
          </a:xfrm>
        </p:spPr>
        <p:txBody>
          <a:bodyPr anchor="ctr">
            <a:normAutofit/>
          </a:bodyPr>
          <a:lstStyle>
            <a:lvl1pPr algn="ctr">
              <a:defRPr sz="3200" b="0" cap="none">
                <a:solidFill>
                  <a:schemeClr val="tx1"/>
                </a:solidFill>
              </a:defRPr>
            </a:lvl1pPr>
          </a:lstStyle>
          <a:p>
            <a:r>
              <a:rPr lang="en-US" dirty="0"/>
              <a:t>Click to edit Master title style</a:t>
            </a:r>
          </a:p>
        </p:txBody>
      </p:sp>
      <p:sp>
        <p:nvSpPr>
          <p:cNvPr id="18" name="Text Placeholder 2"/>
          <p:cNvSpPr>
            <a:spLocks noGrp="1"/>
          </p:cNvSpPr>
          <p:nvPr>
            <p:ph type="body" idx="13"/>
          </p:nvPr>
        </p:nvSpPr>
        <p:spPr>
          <a:xfrm>
            <a:off x="1176868" y="3639312"/>
            <a:ext cx="6798730" cy="886968"/>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3" name="Text Placeholder 2"/>
          <p:cNvSpPr>
            <a:spLocks noGrp="1"/>
          </p:cNvSpPr>
          <p:nvPr>
            <p:ph type="body" idx="1"/>
          </p:nvPr>
        </p:nvSpPr>
        <p:spPr>
          <a:xfrm>
            <a:off x="1176865" y="4529667"/>
            <a:ext cx="6798736" cy="13462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2" name="TextBox 11"/>
          <p:cNvSpPr txBox="1"/>
          <p:nvPr/>
        </p:nvSpPr>
        <p:spPr>
          <a:xfrm>
            <a:off x="878060" y="896895"/>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3" name="TextBox 12"/>
          <p:cNvSpPr txBox="1"/>
          <p:nvPr/>
        </p:nvSpPr>
        <p:spPr>
          <a:xfrm>
            <a:off x="7649796" y="2607728"/>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26" name="Straight Connector 25"/>
          <p:cNvCxnSpPr/>
          <p:nvPr/>
        </p:nvCxnSpPr>
        <p:spPr>
          <a:xfrm>
            <a:off x="1278466" y="342900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379939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76865" y="982131"/>
            <a:ext cx="6798734" cy="2294467"/>
          </a:xfrm>
        </p:spPr>
        <p:txBody>
          <a:bodyPr vert="horz" lIns="91440" tIns="45720" rIns="91440" bIns="45720" rtlCol="0" anchor="ctr">
            <a:normAutofit/>
          </a:bodyPr>
          <a:lstStyle>
            <a:lvl1pPr>
              <a:defRPr lang="en-US" sz="3200" b="0" dirty="0"/>
            </a:lvl1pPr>
          </a:lstStyle>
          <a:p>
            <a:pPr marL="0" lvl="0"/>
            <a:r>
              <a:rPr lang="en-US" dirty="0"/>
              <a:t>Click to edit Master title style</a:t>
            </a:r>
          </a:p>
        </p:txBody>
      </p:sp>
      <p:sp>
        <p:nvSpPr>
          <p:cNvPr id="14" name="Text Placeholder 2"/>
          <p:cNvSpPr>
            <a:spLocks noGrp="1"/>
          </p:cNvSpPr>
          <p:nvPr>
            <p:ph type="body" idx="13"/>
          </p:nvPr>
        </p:nvSpPr>
        <p:spPr>
          <a:xfrm>
            <a:off x="1176868" y="3566160"/>
            <a:ext cx="6798730" cy="905256"/>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3" name="Text Placeholder 2"/>
          <p:cNvSpPr>
            <a:spLocks noGrp="1"/>
          </p:cNvSpPr>
          <p:nvPr>
            <p:ph type="body" idx="1"/>
          </p:nvPr>
        </p:nvSpPr>
        <p:spPr>
          <a:xfrm>
            <a:off x="1176866" y="4470400"/>
            <a:ext cx="6798734" cy="1405467"/>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5" name="Straight Connector 14"/>
          <p:cNvCxnSpPr/>
          <p:nvPr/>
        </p:nvCxnSpPr>
        <p:spPr>
          <a:xfrm>
            <a:off x="1278469" y="3429000"/>
            <a:ext cx="6606421"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098232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dirty="0"/>
              <a:t>Click to edit Master title style</a:t>
            </a:r>
          </a:p>
        </p:txBody>
      </p:sp>
      <p:sp>
        <p:nvSpPr>
          <p:cNvPr id="3" name="Vertical Text Placeholder 2"/>
          <p:cNvSpPr>
            <a:spLocks noGrp="1"/>
          </p:cNvSpPr>
          <p:nvPr>
            <p:ph type="body" orient="vert" idx="1"/>
          </p:nvPr>
        </p:nvSpPr>
        <p:spPr>
          <a:xfrm>
            <a:off x="1176865" y="2490135"/>
            <a:ext cx="6798736" cy="3385733"/>
          </a:xfrm>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4/19/2026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4" name="Straight Connector 13"/>
          <p:cNvCxnSpPr/>
          <p:nvPr/>
        </p:nvCxnSpPr>
        <p:spPr>
          <a:xfrm>
            <a:off x="1278466" y="2354670"/>
            <a:ext cx="660642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788749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56667" y="906873"/>
            <a:ext cx="1618930" cy="4968995"/>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1176867" y="906873"/>
            <a:ext cx="4915509" cy="4968993"/>
          </a:xfrm>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4/19/2026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4" name="Straight Connector 13"/>
          <p:cNvCxnSpPr/>
          <p:nvPr/>
        </p:nvCxnSpPr>
        <p:spPr>
          <a:xfrm>
            <a:off x="6245512" y="906873"/>
            <a:ext cx="0" cy="4968993"/>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60447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7" name="Straight Connector 6"/>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05BFA754-D5C3-4E66-96A6-867B257F58DC}" type="datetimeFigureOut">
              <a:rPr lang="en-US" dirty="0"/>
              <a:t>4/19/2026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D84065D-F351-4B03-BD91-D8A6B8D4B362}" type="slidenum">
              <a:rPr lang="en-US" dirty="0"/>
              <a:t>‹#›</a:t>
            </a:fld>
            <a:endParaRPr lang="en-US" dirty="0"/>
          </a:p>
        </p:txBody>
      </p:sp>
    </p:spTree>
    <p:extLst>
      <p:ext uri="{BB962C8B-B14F-4D97-AF65-F5344CB8AC3E}">
        <p14:creationId xmlns:p14="http://schemas.microsoft.com/office/powerpoint/2010/main" val="4259638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78465" y="1641413"/>
            <a:ext cx="6595534" cy="1822514"/>
          </a:xfrm>
        </p:spPr>
        <p:txBody>
          <a:bodyPr anchor="b">
            <a:normAutofit/>
          </a:bodyPr>
          <a:lstStyle>
            <a:lvl1pPr algn="ctr">
              <a:defRPr sz="4000" b="0" cap="none"/>
            </a:lvl1pPr>
          </a:lstStyle>
          <a:p>
            <a:r>
              <a:rPr lang="en-US" dirty="0"/>
              <a:t>Click to edit Master title style</a:t>
            </a:r>
          </a:p>
        </p:txBody>
      </p:sp>
      <p:sp>
        <p:nvSpPr>
          <p:cNvPr id="3" name="Text Placeholder 2"/>
          <p:cNvSpPr>
            <a:spLocks noGrp="1"/>
          </p:cNvSpPr>
          <p:nvPr>
            <p:ph type="body" idx="1"/>
          </p:nvPr>
        </p:nvSpPr>
        <p:spPr>
          <a:xfrm>
            <a:off x="1278465" y="3734859"/>
            <a:ext cx="6595534" cy="1090015"/>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31" name="Straight Connector 30"/>
          <p:cNvCxnSpPr/>
          <p:nvPr/>
        </p:nvCxnSpPr>
        <p:spPr>
          <a:xfrm>
            <a:off x="1278466" y="3599392"/>
            <a:ext cx="659553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06093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8" name="Straight Connector 7"/>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1176866" y="915337"/>
            <a:ext cx="6798734" cy="1303867"/>
          </a:xfrm>
        </p:spPr>
        <p:txBody>
          <a:bodyPr/>
          <a:lstStyle/>
          <a:p>
            <a:r>
              <a:rPr lang="en-US" dirty="0"/>
              <a:t>Click to edit Master title style</a:t>
            </a:r>
          </a:p>
        </p:txBody>
      </p:sp>
      <p:sp>
        <p:nvSpPr>
          <p:cNvPr id="3" name="Content Placeholder 2"/>
          <p:cNvSpPr>
            <a:spLocks noGrp="1"/>
          </p:cNvSpPr>
          <p:nvPr>
            <p:ph sz="half" idx="1"/>
          </p:nvPr>
        </p:nvSpPr>
        <p:spPr>
          <a:xfrm>
            <a:off x="1176866" y="2487168"/>
            <a:ext cx="3337560" cy="3447288"/>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5152" y="2487168"/>
            <a:ext cx="3337560" cy="3447288"/>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05BFA754-D5C3-4E66-96A6-867B257F58DC}" type="datetimeFigureOut">
              <a:rPr lang="en-US" dirty="0"/>
              <a:t>4/19/2026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dirty="0"/>
              <a:t>‹#›</a:t>
            </a:fld>
            <a:endParaRPr lang="en-US" dirty="0"/>
          </a:p>
        </p:txBody>
      </p:sp>
    </p:spTree>
    <p:extLst>
      <p:ext uri="{BB962C8B-B14F-4D97-AF65-F5344CB8AC3E}">
        <p14:creationId xmlns:p14="http://schemas.microsoft.com/office/powerpoint/2010/main" val="979533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1176868"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176868" y="3243263"/>
            <a:ext cx="3337560" cy="2706624"/>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1832"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1832" y="3243263"/>
            <a:ext cx="3337560" cy="2706624"/>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B61BEF0D-F0BB-DE4B-95CE-6DB70DBA9567}" type="datetimeFigureOut">
              <a:rPr lang="en-US" dirty="0"/>
              <a:pPr/>
              <a:t>4/19/2026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41" name="Straight Connector 40"/>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269710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76865" y="915337"/>
            <a:ext cx="6798735" cy="1303867"/>
          </a:xfrm>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dirty="0"/>
              <a:pPr/>
              <a:t>4/19/2026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4" name="Straight Connector 13"/>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83995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4/19/2026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95233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5" y="1388534"/>
            <a:ext cx="2536798" cy="1371600"/>
          </a:xfrm>
        </p:spPr>
        <p:txBody>
          <a:bodyPr anchor="b">
            <a:normAutofit/>
          </a:bodyPr>
          <a:lstStyle>
            <a:lvl1pPr algn="ctr">
              <a:defRPr sz="2400" b="0"/>
            </a:lvl1pPr>
          </a:lstStyle>
          <a:p>
            <a:r>
              <a:rPr lang="en-US" dirty="0"/>
              <a:t>Click to edit Master title style</a:t>
            </a:r>
          </a:p>
        </p:txBody>
      </p:sp>
      <p:sp>
        <p:nvSpPr>
          <p:cNvPr id="3" name="Content Placeholder 2"/>
          <p:cNvSpPr>
            <a:spLocks noGrp="1"/>
          </p:cNvSpPr>
          <p:nvPr>
            <p:ph idx="1"/>
          </p:nvPr>
        </p:nvSpPr>
        <p:spPr>
          <a:xfrm>
            <a:off x="4120062" y="982132"/>
            <a:ext cx="3855539" cy="4893735"/>
          </a:xfrm>
        </p:spPr>
        <p:txBody>
          <a:bodyPr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176865" y="3031065"/>
            <a:ext cx="2536798" cy="243840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a:off x="1278466" y="2912533"/>
            <a:ext cx="233359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14712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5" y="1883832"/>
            <a:ext cx="3632202" cy="1371600"/>
          </a:xfrm>
        </p:spPr>
        <p:txBody>
          <a:bodyPr anchor="b">
            <a:normAutofit/>
          </a:bodyPr>
          <a:lstStyle>
            <a:lvl1pPr algn="ctr">
              <a:defRPr sz="2400" b="0"/>
            </a:lvl1pPr>
          </a:lstStyle>
          <a:p>
            <a:r>
              <a:rPr lang="en-US" dirty="0"/>
              <a:t>Click to edit Master title style</a:t>
            </a:r>
          </a:p>
        </p:txBody>
      </p:sp>
      <p:sp>
        <p:nvSpPr>
          <p:cNvPr id="17" name="Picture Placeholder 2"/>
          <p:cNvSpPr>
            <a:spLocks noGrp="1" noChangeAspect="1"/>
          </p:cNvSpPr>
          <p:nvPr>
            <p:ph type="pic" idx="1"/>
          </p:nvPr>
        </p:nvSpPr>
        <p:spPr>
          <a:xfrm>
            <a:off x="5183069" y="1032933"/>
            <a:ext cx="2929463" cy="4792136"/>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1176865" y="3255432"/>
            <a:ext cx="3632201" cy="1828800"/>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29635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0" y="0"/>
            <a:ext cx="9152467" cy="6858000"/>
            <a:chOff x="0" y="0"/>
            <a:chExt cx="9152467" cy="6858000"/>
          </a:xfrm>
        </p:grpSpPr>
        <p:pic>
          <p:nvPicPr>
            <p:cNvPr id="8" name="Picture 7" descr="SD-PanelContent.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9" name="Rectangle 8"/>
            <p:cNvSpPr/>
            <p:nvPr/>
          </p:nvSpPr>
          <p:spPr>
            <a:xfrm>
              <a:off x="553888" y="542807"/>
              <a:ext cx="8039776" cy="5756392"/>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0" name="Picture 9"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0" y="3128434"/>
              <a:ext cx="685800" cy="606425"/>
            </a:xfrm>
            <a:prstGeom prst="rect">
              <a:avLst/>
            </a:prstGeom>
          </p:spPr>
        </p:pic>
        <p:pic>
          <p:nvPicPr>
            <p:cNvPr id="11" name="Picture 10"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8466667" y="3128434"/>
              <a:ext cx="685800" cy="606425"/>
            </a:xfrm>
            <a:prstGeom prst="rect">
              <a:avLst/>
            </a:prstGeom>
          </p:spPr>
        </p:pic>
      </p:grpSp>
      <p:sp>
        <p:nvSpPr>
          <p:cNvPr id="2" name="Title Placeholder 1"/>
          <p:cNvSpPr>
            <a:spLocks noGrp="1"/>
          </p:cNvSpPr>
          <p:nvPr>
            <p:ph type="title"/>
          </p:nvPr>
        </p:nvSpPr>
        <p:spPr>
          <a:xfrm>
            <a:off x="1176866" y="915337"/>
            <a:ext cx="6798734" cy="1303867"/>
          </a:xfrm>
          <a:prstGeom prst="rect">
            <a:avLst/>
          </a:prstGeom>
          <a:effectLst/>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176865" y="2490135"/>
            <a:ext cx="6798736" cy="3444997"/>
          </a:xfrm>
          <a:prstGeom prst="rect">
            <a:avLst/>
          </a:prstGeom>
        </p:spPr>
        <p:txBody>
          <a:bodyPr vert="horz" lIns="91440" tIns="45720" rIns="91440" bIns="45720" rtlCol="0"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356670" y="5960533"/>
            <a:ext cx="1148283"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4/19/2026</a:t>
            </a:fld>
            <a:endParaRPr lang="en-US" dirty="0"/>
          </a:p>
        </p:txBody>
      </p:sp>
      <p:sp>
        <p:nvSpPr>
          <p:cNvPr id="5" name="Footer Placeholder 4"/>
          <p:cNvSpPr>
            <a:spLocks noGrp="1"/>
          </p:cNvSpPr>
          <p:nvPr>
            <p:ph type="ftr" sz="quarter" idx="3"/>
          </p:nvPr>
        </p:nvSpPr>
        <p:spPr>
          <a:xfrm>
            <a:off x="1176865" y="5960533"/>
            <a:ext cx="5104667" cy="279400"/>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7580091" y="5960533"/>
            <a:ext cx="395510"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58844074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p:txStyles>
    <p:titleStyle>
      <a:lvl1pPr algn="ctr" defTabSz="457200" rtl="0" eaLnBrk="1" latinLnBrk="0" hangingPunct="1">
        <a:spcBef>
          <a:spcPct val="0"/>
        </a:spcBef>
        <a:buNone/>
        <a:defRPr sz="40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A11A70D-ED1E-43EA-7A65-8AB96ED6A343}"/>
              </a:ext>
            </a:extLst>
          </p:cNvPr>
          <p:cNvSpPr>
            <a:spLocks noGrp="1"/>
          </p:cNvSpPr>
          <p:nvPr>
            <p:ph type="title"/>
          </p:nvPr>
        </p:nvSpPr>
        <p:spPr/>
        <p:txBody>
          <a:bodyPr>
            <a:normAutofit fontScale="90000"/>
          </a:bodyPr>
          <a:lstStyle/>
          <a:p>
            <a:r>
              <a:rPr lang="el-GR">
                <a:ea typeface="+mj-lt"/>
                <a:cs typeface="+mj-lt"/>
              </a:rPr>
              <a:t>Σωστή Αντιμετώπιση Μικρών Τραυμάτων</a:t>
            </a:r>
            <a:endParaRPr lang="el-GR"/>
          </a:p>
        </p:txBody>
      </p:sp>
      <p:sp>
        <p:nvSpPr>
          <p:cNvPr id="3" name="Θέση περιεχομένου 2">
            <a:extLst>
              <a:ext uri="{FF2B5EF4-FFF2-40B4-BE49-F238E27FC236}">
                <a16:creationId xmlns:a16="http://schemas.microsoft.com/office/drawing/2014/main" id="{7080C582-2CA7-61DA-3011-BC33072EA0BB}"/>
              </a:ext>
            </a:extLst>
          </p:cNvPr>
          <p:cNvSpPr>
            <a:spLocks noGrp="1"/>
          </p:cNvSpPr>
          <p:nvPr>
            <p:ph idx="1"/>
          </p:nvPr>
        </p:nvSpPr>
        <p:spPr>
          <a:xfrm>
            <a:off x="1176865" y="5057970"/>
            <a:ext cx="6798736" cy="877162"/>
          </a:xfrm>
        </p:spPr>
        <p:txBody>
          <a:bodyPr vert="horz" lIns="91440" tIns="45720" rIns="91440" bIns="45720" rtlCol="0" anchor="t">
            <a:normAutofit/>
          </a:bodyPr>
          <a:lstStyle/>
          <a:p>
            <a:pPr marL="0" indent="0">
              <a:buNone/>
            </a:pPr>
            <a:r>
              <a:rPr lang="el-GR" sz="1800" i="1">
                <a:ea typeface="Calibri"/>
                <a:cs typeface="Calibri"/>
              </a:rPr>
              <a:t>ΜΑΡΙΑ ΘΕΩΔΟΡΟΠΟΥΛΟΥ</a:t>
            </a:r>
            <a:endParaRPr lang="el-GR" sz="1800" i="1"/>
          </a:p>
          <a:p>
            <a:pPr marL="0" indent="0">
              <a:buNone/>
            </a:pPr>
            <a:r>
              <a:rPr lang="el-GR" sz="1800" i="1">
                <a:ea typeface="Calibri"/>
                <a:cs typeface="Calibri"/>
              </a:rPr>
              <a:t>ΜΑΘΗΜΑ : ΣΧΟΛΙΚΗ ΝΟΣΙΛΕΥΤΙΚΗ</a:t>
            </a:r>
            <a:endParaRPr lang="el-GR" sz="1800" i="1" dirty="0">
              <a:ea typeface="Calibri"/>
              <a:cs typeface="Calibri"/>
            </a:endParaRPr>
          </a:p>
        </p:txBody>
      </p:sp>
    </p:spTree>
    <p:extLst>
      <p:ext uri="{BB962C8B-B14F-4D97-AF65-F5344CB8AC3E}">
        <p14:creationId xmlns:p14="http://schemas.microsoft.com/office/powerpoint/2010/main" val="40564775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Περιποίηση</a:t>
            </a:r>
            <a:r>
              <a:rPr dirty="0"/>
              <a:t> </a:t>
            </a:r>
            <a:r>
              <a:rPr err="1"/>
              <a:t>Τρ</a:t>
            </a:r>
            <a:r>
              <a:rPr dirty="0"/>
              <a:t>α</a:t>
            </a:r>
            <a:r>
              <a:rPr err="1"/>
              <a:t>ύμ</a:t>
            </a:r>
            <a:r>
              <a:rPr dirty="0"/>
              <a:t>α</a:t>
            </a:r>
            <a:r>
              <a:rPr err="1"/>
              <a:t>τος</a:t>
            </a:r>
            <a:endParaRPr lang="el-GR" err="1">
              <a:ea typeface="Calibri"/>
              <a:cs typeface="Calibri"/>
            </a:endParaRPr>
          </a:p>
        </p:txBody>
      </p:sp>
      <p:sp>
        <p:nvSpPr>
          <p:cNvPr id="3" name="Content Placeholder 2"/>
          <p:cNvSpPr>
            <a:spLocks noGrp="1"/>
          </p:cNvSpPr>
          <p:nvPr>
            <p:ph idx="1"/>
          </p:nvPr>
        </p:nvSpPr>
        <p:spPr/>
        <p:txBody>
          <a:bodyPr vert="horz" lIns="91440" tIns="45720" rIns="91440" bIns="45720" rtlCol="0" anchor="t">
            <a:normAutofit/>
          </a:bodyPr>
          <a:lstStyle/>
          <a:p>
            <a:pPr algn="just"/>
            <a:r>
              <a:rPr sz="2800"/>
              <a:t>Η </a:t>
            </a:r>
            <a:r>
              <a:rPr sz="2800" err="1"/>
              <a:t>σωστή</a:t>
            </a:r>
            <a:r>
              <a:rPr sz="2800"/>
              <a:t> π</a:t>
            </a:r>
            <a:r>
              <a:rPr sz="2800" err="1"/>
              <a:t>ερι</a:t>
            </a:r>
            <a:r>
              <a:rPr sz="2800"/>
              <a:t>π</a:t>
            </a:r>
            <a:r>
              <a:rPr sz="2800" err="1"/>
              <a:t>οίηση</a:t>
            </a:r>
            <a:r>
              <a:rPr sz="2800" dirty="0"/>
              <a:t> </a:t>
            </a:r>
            <a:r>
              <a:rPr sz="2800" err="1"/>
              <a:t>ενός</a:t>
            </a:r>
            <a:r>
              <a:rPr sz="2800" dirty="0"/>
              <a:t> </a:t>
            </a:r>
            <a:r>
              <a:rPr sz="2800" err="1"/>
              <a:t>τρ</a:t>
            </a:r>
            <a:r>
              <a:rPr sz="2800"/>
              <a:t>α</a:t>
            </a:r>
            <a:r>
              <a:rPr sz="2800" err="1"/>
              <a:t>ύμ</a:t>
            </a:r>
            <a:r>
              <a:rPr sz="2800"/>
              <a:t>α</a:t>
            </a:r>
            <a:r>
              <a:rPr sz="2800" err="1"/>
              <a:t>τος</a:t>
            </a:r>
            <a:r>
              <a:rPr sz="2800" dirty="0"/>
              <a:t> </a:t>
            </a:r>
            <a:r>
              <a:rPr sz="2800" err="1"/>
              <a:t>είν</a:t>
            </a:r>
            <a:r>
              <a:rPr sz="2800"/>
              <a:t>αι π</a:t>
            </a:r>
            <a:r>
              <a:rPr sz="2800" err="1"/>
              <a:t>ολύ</a:t>
            </a:r>
            <a:r>
              <a:rPr sz="2800" dirty="0"/>
              <a:t> </a:t>
            </a:r>
            <a:r>
              <a:rPr sz="2800" err="1"/>
              <a:t>σημ</a:t>
            </a:r>
            <a:r>
              <a:rPr sz="2800"/>
              <a:t>α</a:t>
            </a:r>
            <a:r>
              <a:rPr sz="2800" err="1"/>
              <a:t>ντική</a:t>
            </a:r>
            <a:r>
              <a:rPr sz="2800" dirty="0"/>
              <a:t> </a:t>
            </a:r>
            <a:r>
              <a:rPr sz="2800" err="1"/>
              <a:t>γι</a:t>
            </a:r>
            <a:r>
              <a:rPr sz="2800"/>
              <a:t>α </a:t>
            </a:r>
            <a:r>
              <a:rPr sz="2800" err="1"/>
              <a:t>την</a:t>
            </a:r>
            <a:r>
              <a:rPr sz="2800"/>
              <a:t> απ</a:t>
            </a:r>
            <a:r>
              <a:rPr sz="2800" err="1"/>
              <a:t>οφυγή</a:t>
            </a:r>
            <a:r>
              <a:rPr sz="2800" dirty="0"/>
              <a:t> </a:t>
            </a:r>
            <a:r>
              <a:rPr sz="2800" err="1"/>
              <a:t>μολύνσεων</a:t>
            </a:r>
            <a:r>
              <a:rPr sz="2800"/>
              <a:t>. </a:t>
            </a:r>
            <a:r>
              <a:rPr sz="2800" err="1"/>
              <a:t>Ακόμ</a:t>
            </a:r>
            <a:r>
              <a:rPr sz="2800"/>
              <a:t>α και </a:t>
            </a:r>
            <a:r>
              <a:rPr sz="2800" err="1"/>
              <a:t>μι</a:t>
            </a:r>
            <a:r>
              <a:rPr sz="2800"/>
              <a:t>α </a:t>
            </a:r>
            <a:r>
              <a:rPr sz="2800" err="1"/>
              <a:t>μικρή</a:t>
            </a:r>
            <a:r>
              <a:rPr sz="2800"/>
              <a:t> π</a:t>
            </a:r>
            <a:r>
              <a:rPr sz="2800" err="1"/>
              <a:t>ληγή</a:t>
            </a:r>
            <a:r>
              <a:rPr sz="2800" dirty="0"/>
              <a:t> </a:t>
            </a:r>
            <a:r>
              <a:rPr sz="2800" err="1"/>
              <a:t>χρειάζετ</a:t>
            </a:r>
            <a:r>
              <a:rPr sz="2800"/>
              <a:t>αι </a:t>
            </a:r>
            <a:r>
              <a:rPr sz="2800" err="1"/>
              <a:t>φροντίδ</a:t>
            </a:r>
            <a:r>
              <a:rPr sz="2800"/>
              <a:t>α. </a:t>
            </a:r>
            <a:r>
              <a:rPr sz="2800" err="1"/>
              <a:t>Με</a:t>
            </a:r>
            <a:r>
              <a:rPr sz="2800"/>
              <a:t> τα </a:t>
            </a:r>
            <a:r>
              <a:rPr sz="2800" err="1"/>
              <a:t>σωστά</a:t>
            </a:r>
            <a:r>
              <a:rPr sz="2800" dirty="0"/>
              <a:t> </a:t>
            </a:r>
            <a:r>
              <a:rPr sz="2800"/>
              <a:t>β</a:t>
            </a:r>
            <a:r>
              <a:rPr sz="2800" err="1"/>
              <a:t>ήμ</a:t>
            </a:r>
            <a:r>
              <a:rPr sz="2800"/>
              <a:t>ατα μπ</a:t>
            </a:r>
            <a:r>
              <a:rPr sz="2800" err="1"/>
              <a:t>ορούμε</a:t>
            </a:r>
            <a:r>
              <a:rPr sz="2800"/>
              <a:t> να β</a:t>
            </a:r>
            <a:r>
              <a:rPr sz="2800" err="1"/>
              <a:t>οηθήσουμε</a:t>
            </a:r>
            <a:r>
              <a:rPr sz="2800" dirty="0"/>
              <a:t> </a:t>
            </a:r>
            <a:r>
              <a:rPr sz="2800" err="1"/>
              <a:t>το</a:t>
            </a:r>
            <a:r>
              <a:rPr sz="2800" dirty="0"/>
              <a:t> </a:t>
            </a:r>
            <a:r>
              <a:rPr sz="2800" err="1"/>
              <a:t>σώμ</a:t>
            </a:r>
            <a:r>
              <a:rPr sz="2800"/>
              <a:t>α να επ</a:t>
            </a:r>
            <a:r>
              <a:rPr sz="2800" err="1"/>
              <a:t>ουλωθεί</a:t>
            </a:r>
            <a:r>
              <a:rPr sz="2800" dirty="0"/>
              <a:t> </a:t>
            </a:r>
            <a:r>
              <a:rPr sz="2800" err="1"/>
              <a:t>γρήγορ</a:t>
            </a:r>
            <a:r>
              <a:rPr sz="2800"/>
              <a:t>α και </a:t>
            </a:r>
            <a:r>
              <a:rPr sz="2800" err="1"/>
              <a:t>με</a:t>
            </a:r>
            <a:r>
              <a:rPr sz="2800"/>
              <a:t> α</a:t>
            </a:r>
            <a:r>
              <a:rPr sz="2800" err="1"/>
              <a:t>σφάλει</a:t>
            </a:r>
            <a:r>
              <a:rPr sz="2800"/>
              <a:t>α </a:t>
            </a:r>
            <a:r>
              <a:rPr sz="2800" err="1"/>
              <a:t>χωρίς</a:t>
            </a:r>
            <a:r>
              <a:rPr sz="2800" dirty="0"/>
              <a:t> </a:t>
            </a:r>
            <a:r>
              <a:rPr sz="2800"/>
              <a:t>επιπ</a:t>
            </a:r>
            <a:r>
              <a:rPr sz="2800" err="1"/>
              <a:t>λοκές</a:t>
            </a:r>
            <a:r>
              <a:rPr sz="2800"/>
              <a:t>.</a:t>
            </a:r>
            <a:endParaRPr lang="el-GR" sz="2800">
              <a:ea typeface="Calibri"/>
              <a:cs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Τι είναι το τραύμα;</a:t>
            </a:r>
          </a:p>
        </p:txBody>
      </p:sp>
      <p:sp>
        <p:nvSpPr>
          <p:cNvPr id="3" name="Content Placeholder 2"/>
          <p:cNvSpPr>
            <a:spLocks noGrp="1"/>
          </p:cNvSpPr>
          <p:nvPr>
            <p:ph idx="1"/>
          </p:nvPr>
        </p:nvSpPr>
        <p:spPr/>
        <p:txBody>
          <a:bodyPr vert="horz" lIns="91440" tIns="45720" rIns="91440" bIns="45720" rtlCol="0" anchor="t">
            <a:normAutofit/>
          </a:bodyPr>
          <a:lstStyle/>
          <a:p>
            <a:pPr algn="just"/>
            <a:r>
              <a:rPr sz="2800" dirty="0" err="1"/>
              <a:t>Έν</a:t>
            </a:r>
            <a:r>
              <a:rPr sz="2800" dirty="0"/>
              <a:t>α </a:t>
            </a:r>
            <a:r>
              <a:rPr sz="2800" dirty="0" err="1"/>
              <a:t>τρ</a:t>
            </a:r>
            <a:r>
              <a:rPr sz="2800" dirty="0"/>
              <a:t>α</a:t>
            </a:r>
            <a:r>
              <a:rPr sz="2800" dirty="0" err="1"/>
              <a:t>ύμ</a:t>
            </a:r>
            <a:r>
              <a:rPr sz="2800" dirty="0"/>
              <a:t>α </a:t>
            </a:r>
            <a:r>
              <a:rPr sz="2800" dirty="0" err="1"/>
              <a:t>είν</a:t>
            </a:r>
            <a:r>
              <a:rPr sz="2800" dirty="0"/>
              <a:t>αι </a:t>
            </a:r>
            <a:r>
              <a:rPr sz="2800" dirty="0" err="1"/>
              <a:t>μι</a:t>
            </a:r>
            <a:r>
              <a:rPr sz="2800" dirty="0"/>
              <a:t>α β</a:t>
            </a:r>
            <a:r>
              <a:rPr sz="2800" dirty="0" err="1"/>
              <a:t>λά</a:t>
            </a:r>
            <a:r>
              <a:rPr sz="2800" dirty="0"/>
              <a:t>βη </a:t>
            </a:r>
            <a:r>
              <a:rPr sz="2800" dirty="0" err="1"/>
              <a:t>στο</a:t>
            </a:r>
            <a:r>
              <a:rPr sz="2800" dirty="0"/>
              <a:t> </a:t>
            </a:r>
            <a:r>
              <a:rPr sz="2800" dirty="0" err="1"/>
              <a:t>δέρμ</a:t>
            </a:r>
            <a:r>
              <a:rPr sz="2800" dirty="0"/>
              <a:t>α, όπ</a:t>
            </a:r>
            <a:r>
              <a:rPr sz="2800" dirty="0" err="1"/>
              <a:t>ως</a:t>
            </a:r>
            <a:r>
              <a:rPr sz="2800" dirty="0"/>
              <a:t> </a:t>
            </a:r>
            <a:r>
              <a:rPr sz="2800" dirty="0" err="1"/>
              <a:t>κόψιμο</a:t>
            </a:r>
            <a:r>
              <a:rPr sz="2800" dirty="0"/>
              <a:t>, </a:t>
            </a:r>
            <a:r>
              <a:rPr sz="2800" dirty="0" err="1"/>
              <a:t>γρ</a:t>
            </a:r>
            <a:r>
              <a:rPr sz="2800" dirty="0"/>
              <a:t>α</a:t>
            </a:r>
            <a:r>
              <a:rPr sz="2800" dirty="0" err="1"/>
              <a:t>τζουνιά</a:t>
            </a:r>
            <a:r>
              <a:rPr sz="2800" dirty="0"/>
              <a:t> ή π</a:t>
            </a:r>
            <a:r>
              <a:rPr sz="2800" dirty="0" err="1"/>
              <a:t>ληγή</a:t>
            </a:r>
            <a:r>
              <a:rPr sz="2800" dirty="0"/>
              <a:t>. Μπ</a:t>
            </a:r>
            <a:r>
              <a:rPr sz="2800" dirty="0" err="1"/>
              <a:t>ορεί</a:t>
            </a:r>
            <a:r>
              <a:rPr sz="2800" dirty="0"/>
              <a:t> να π</a:t>
            </a:r>
            <a:r>
              <a:rPr sz="2800" dirty="0" err="1"/>
              <a:t>ροκληθεί</a:t>
            </a:r>
            <a:r>
              <a:rPr sz="2800" dirty="0"/>
              <a:t> από π</a:t>
            </a:r>
            <a:r>
              <a:rPr sz="2800" dirty="0" err="1"/>
              <a:t>τώση</a:t>
            </a:r>
            <a:r>
              <a:rPr sz="2800" dirty="0"/>
              <a:t>, α</a:t>
            </a:r>
            <a:r>
              <a:rPr sz="2800" dirty="0" err="1"/>
              <a:t>ιχμηρό</a:t>
            </a:r>
            <a:r>
              <a:rPr sz="2800" dirty="0"/>
              <a:t> α</a:t>
            </a:r>
            <a:r>
              <a:rPr sz="2800" dirty="0" err="1"/>
              <a:t>ντικείμενο</a:t>
            </a:r>
            <a:r>
              <a:rPr sz="2800" dirty="0"/>
              <a:t> ή </a:t>
            </a:r>
            <a:r>
              <a:rPr sz="2800" dirty="0" err="1"/>
              <a:t>χτύ</a:t>
            </a:r>
            <a:r>
              <a:rPr sz="2800" dirty="0"/>
              <a:t>π</a:t>
            </a:r>
            <a:r>
              <a:rPr sz="2800" dirty="0" err="1"/>
              <a:t>ημ</a:t>
            </a:r>
            <a:r>
              <a:rPr sz="2800" dirty="0"/>
              <a:t>α. </a:t>
            </a:r>
            <a:r>
              <a:rPr sz="2800" dirty="0" err="1"/>
              <a:t>Ακόμ</a:t>
            </a:r>
            <a:r>
              <a:rPr sz="2800" dirty="0"/>
              <a:t>α και </a:t>
            </a:r>
            <a:r>
              <a:rPr sz="2800" dirty="0" err="1"/>
              <a:t>μικρά</a:t>
            </a:r>
            <a:r>
              <a:rPr sz="2800" dirty="0"/>
              <a:t> </a:t>
            </a:r>
            <a:r>
              <a:rPr sz="2800" dirty="0" err="1"/>
              <a:t>τρ</a:t>
            </a:r>
            <a:r>
              <a:rPr sz="2800" dirty="0"/>
              <a:t>α</a:t>
            </a:r>
            <a:r>
              <a:rPr sz="2800" dirty="0" err="1"/>
              <a:t>ύμ</a:t>
            </a:r>
            <a:r>
              <a:rPr sz="2800" dirty="0"/>
              <a:t>ατα π</a:t>
            </a:r>
            <a:r>
              <a:rPr sz="2800" dirty="0" err="1"/>
              <a:t>ρέ</a:t>
            </a:r>
            <a:r>
              <a:rPr sz="2800" dirty="0"/>
              <a:t>π</a:t>
            </a:r>
            <a:r>
              <a:rPr sz="2800" dirty="0" err="1"/>
              <a:t>ει</a:t>
            </a:r>
            <a:r>
              <a:rPr sz="2800" dirty="0"/>
              <a:t> να καθα</a:t>
            </a:r>
            <a:r>
              <a:rPr sz="2800" dirty="0" err="1"/>
              <a:t>ρίζοντ</a:t>
            </a:r>
            <a:r>
              <a:rPr sz="2800" dirty="0"/>
              <a:t>αι </a:t>
            </a:r>
            <a:r>
              <a:rPr sz="2800" dirty="0" err="1"/>
              <a:t>σωστά</a:t>
            </a:r>
            <a:r>
              <a:rPr sz="2800" dirty="0"/>
              <a:t> </a:t>
            </a:r>
            <a:r>
              <a:rPr sz="2800" dirty="0" err="1"/>
              <a:t>γι</a:t>
            </a:r>
            <a:r>
              <a:rPr sz="2800" dirty="0"/>
              <a:t>α να απ</a:t>
            </a:r>
            <a:r>
              <a:rPr sz="2800" dirty="0" err="1"/>
              <a:t>οφευχθεί</a:t>
            </a:r>
            <a:r>
              <a:rPr sz="2800" dirty="0"/>
              <a:t> η </a:t>
            </a:r>
            <a:r>
              <a:rPr sz="2800" dirty="0" err="1"/>
              <a:t>μόλυνση</a:t>
            </a:r>
            <a:r>
              <a:rPr sz="2800" dirty="0"/>
              <a:t> και ο π</a:t>
            </a:r>
            <a:r>
              <a:rPr sz="2800" dirty="0" err="1"/>
              <a:t>όνος</a:t>
            </a:r>
            <a:r>
              <a:rPr sz="2800" dirty="0"/>
              <a:t>.</a:t>
            </a:r>
            <a:endParaRPr lang="el-GR" sz="28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1ο Βήμα: Πλύσιμο χεριών</a:t>
            </a:r>
          </a:p>
        </p:txBody>
      </p:sp>
      <p:sp>
        <p:nvSpPr>
          <p:cNvPr id="3" name="Content Placeholder 2"/>
          <p:cNvSpPr>
            <a:spLocks noGrp="1"/>
          </p:cNvSpPr>
          <p:nvPr>
            <p:ph idx="1"/>
          </p:nvPr>
        </p:nvSpPr>
        <p:spPr/>
        <p:txBody>
          <a:bodyPr vert="horz" lIns="91440" tIns="45720" rIns="91440" bIns="45720" rtlCol="0" anchor="t">
            <a:normAutofit/>
          </a:bodyPr>
          <a:lstStyle/>
          <a:p>
            <a:pPr algn="just"/>
            <a:r>
              <a:rPr lang="el-GR" sz="2800">
                <a:ea typeface="Calibri"/>
                <a:cs typeface="Calibri"/>
              </a:rPr>
              <a:t>Πριν αγγίξουμε το τραύμα, πλένουμε καλά τα χέρια μας με σαπούνι και νερό. Αυτό βοηθά να απομακρυνθούν τα μικρόβια. Έτσι προστατεύουμε τον εαυτό μας και το τραύμα από πιθανή μόλυνση και  πολλές άλλες επιπλοκές.</a:t>
            </a:r>
            <a:endParaRPr lang="el-GR" sz="2800" dirty="0">
              <a:ea typeface="Calibri"/>
              <a:cs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2ο Βήμα: Καθαρισμός τραύματος</a:t>
            </a:r>
          </a:p>
        </p:txBody>
      </p:sp>
      <p:sp>
        <p:nvSpPr>
          <p:cNvPr id="3" name="Content Placeholder 2"/>
          <p:cNvSpPr>
            <a:spLocks noGrp="1"/>
          </p:cNvSpPr>
          <p:nvPr>
            <p:ph idx="1"/>
          </p:nvPr>
        </p:nvSpPr>
        <p:spPr/>
        <p:txBody>
          <a:bodyPr vert="horz" lIns="91440" tIns="45720" rIns="91440" bIns="45720" rtlCol="0" anchor="t">
            <a:normAutofit/>
          </a:bodyPr>
          <a:lstStyle/>
          <a:p>
            <a:pPr algn="just"/>
            <a:r>
              <a:rPr sz="2800"/>
              <a:t>Καθα</a:t>
            </a:r>
            <a:r>
              <a:rPr sz="2800" err="1"/>
              <a:t>ρίζουμε</a:t>
            </a:r>
            <a:r>
              <a:rPr sz="2800" dirty="0"/>
              <a:t> </a:t>
            </a:r>
            <a:r>
              <a:rPr sz="2800" err="1"/>
              <a:t>το</a:t>
            </a:r>
            <a:r>
              <a:rPr sz="2800" dirty="0"/>
              <a:t> </a:t>
            </a:r>
            <a:r>
              <a:rPr sz="2800" err="1"/>
              <a:t>τρ</a:t>
            </a:r>
            <a:r>
              <a:rPr sz="2800"/>
              <a:t>α</a:t>
            </a:r>
            <a:r>
              <a:rPr sz="2800" err="1"/>
              <a:t>ύμ</a:t>
            </a:r>
            <a:r>
              <a:rPr sz="2800"/>
              <a:t>α </a:t>
            </a:r>
            <a:r>
              <a:rPr sz="2800" err="1"/>
              <a:t>με</a:t>
            </a:r>
            <a:r>
              <a:rPr sz="2800"/>
              <a:t> καθα</a:t>
            </a:r>
            <a:r>
              <a:rPr sz="2800" err="1"/>
              <a:t>ρό</a:t>
            </a:r>
            <a:r>
              <a:rPr sz="2800" dirty="0"/>
              <a:t> </a:t>
            </a:r>
            <a:r>
              <a:rPr sz="2800" err="1"/>
              <a:t>νερό</a:t>
            </a:r>
            <a:r>
              <a:rPr sz="2800" dirty="0"/>
              <a:t> </a:t>
            </a:r>
            <a:r>
              <a:rPr sz="2800" err="1"/>
              <a:t>γι</a:t>
            </a:r>
            <a:r>
              <a:rPr sz="2800"/>
              <a:t>α να αφα</a:t>
            </a:r>
            <a:r>
              <a:rPr sz="2800" err="1"/>
              <a:t>ιρέσουμε</a:t>
            </a:r>
            <a:r>
              <a:rPr sz="2800" dirty="0"/>
              <a:t> </a:t>
            </a:r>
            <a:r>
              <a:rPr sz="2800" err="1"/>
              <a:t>χώμ</a:t>
            </a:r>
            <a:r>
              <a:rPr sz="2800"/>
              <a:t>α και β</a:t>
            </a:r>
            <a:r>
              <a:rPr sz="2800" err="1"/>
              <a:t>ρωμιές</a:t>
            </a:r>
            <a:r>
              <a:rPr sz="2800"/>
              <a:t>. </a:t>
            </a:r>
            <a:r>
              <a:rPr sz="2800" err="1"/>
              <a:t>Αν</a:t>
            </a:r>
            <a:r>
              <a:rPr sz="2800" dirty="0"/>
              <a:t> </a:t>
            </a:r>
            <a:r>
              <a:rPr sz="2800"/>
              <a:t>υπ</a:t>
            </a:r>
            <a:r>
              <a:rPr sz="2800" err="1"/>
              <a:t>άρχει</a:t>
            </a:r>
            <a:r>
              <a:rPr sz="2800" dirty="0"/>
              <a:t> </a:t>
            </a:r>
            <a:r>
              <a:rPr sz="2800"/>
              <a:t>α</a:t>
            </a:r>
            <a:r>
              <a:rPr sz="2800" err="1"/>
              <a:t>ιμορρ</a:t>
            </a:r>
            <a:r>
              <a:rPr sz="2800"/>
              <a:t>α</a:t>
            </a:r>
            <a:r>
              <a:rPr sz="2800" err="1"/>
              <a:t>γί</a:t>
            </a:r>
            <a:r>
              <a:rPr sz="2800"/>
              <a:t>α, π</a:t>
            </a:r>
            <a:r>
              <a:rPr sz="2800" err="1"/>
              <a:t>ιέζουμε</a:t>
            </a:r>
            <a:r>
              <a:rPr sz="2800"/>
              <a:t> απα</a:t>
            </a:r>
            <a:r>
              <a:rPr sz="2800" err="1"/>
              <a:t>λά</a:t>
            </a:r>
            <a:r>
              <a:rPr sz="2800" dirty="0"/>
              <a:t> </a:t>
            </a:r>
            <a:r>
              <a:rPr sz="2800" err="1"/>
              <a:t>με</a:t>
            </a:r>
            <a:r>
              <a:rPr sz="2800" dirty="0"/>
              <a:t> </a:t>
            </a:r>
            <a:r>
              <a:rPr sz="2800" err="1"/>
              <a:t>γάζ</a:t>
            </a:r>
            <a:r>
              <a:rPr sz="2800"/>
              <a:t>α. Ο </a:t>
            </a:r>
            <a:r>
              <a:rPr sz="2800" err="1"/>
              <a:t>σωστός</a:t>
            </a:r>
            <a:r>
              <a:rPr sz="2800" dirty="0"/>
              <a:t> </a:t>
            </a:r>
            <a:r>
              <a:rPr sz="2800"/>
              <a:t>καθα</a:t>
            </a:r>
            <a:r>
              <a:rPr sz="2800" err="1"/>
              <a:t>ρισμός</a:t>
            </a:r>
            <a:r>
              <a:rPr sz="2800" dirty="0"/>
              <a:t> </a:t>
            </a:r>
            <a:r>
              <a:rPr sz="2800" err="1"/>
              <a:t>είν</a:t>
            </a:r>
            <a:r>
              <a:rPr sz="2800"/>
              <a:t>αι βα</a:t>
            </a:r>
            <a:r>
              <a:rPr sz="2800" err="1"/>
              <a:t>σικός</a:t>
            </a:r>
            <a:r>
              <a:rPr sz="2800" dirty="0"/>
              <a:t> </a:t>
            </a:r>
            <a:r>
              <a:rPr sz="2800" err="1"/>
              <a:t>γι</a:t>
            </a:r>
            <a:r>
              <a:rPr sz="2800"/>
              <a:t>α </a:t>
            </a:r>
            <a:r>
              <a:rPr sz="2800" err="1"/>
              <a:t>την</a:t>
            </a:r>
            <a:r>
              <a:rPr sz="2800"/>
              <a:t> απ</a:t>
            </a:r>
            <a:r>
              <a:rPr sz="2800" err="1"/>
              <a:t>οφυγή</a:t>
            </a:r>
            <a:r>
              <a:rPr sz="2800" dirty="0"/>
              <a:t> </a:t>
            </a:r>
            <a:r>
              <a:rPr sz="2800" err="1"/>
              <a:t>μόλυνσης</a:t>
            </a:r>
            <a:r>
              <a:rPr sz="2800"/>
              <a:t> και β</a:t>
            </a:r>
            <a:r>
              <a:rPr sz="2800" err="1"/>
              <a:t>οηθά</a:t>
            </a:r>
            <a:r>
              <a:rPr sz="2800" dirty="0"/>
              <a:t> </a:t>
            </a:r>
            <a:r>
              <a:rPr sz="2800" err="1"/>
              <a:t>στην</a:t>
            </a:r>
            <a:r>
              <a:rPr sz="2800" dirty="0"/>
              <a:t> </a:t>
            </a:r>
            <a:r>
              <a:rPr sz="2800"/>
              <a:t>κα</a:t>
            </a:r>
            <a:r>
              <a:rPr sz="2800" err="1"/>
              <a:t>λύτερη</a:t>
            </a:r>
            <a:r>
              <a:rPr sz="2800"/>
              <a:t> επ</a:t>
            </a:r>
            <a:r>
              <a:rPr sz="2800" err="1"/>
              <a:t>ούλωση</a:t>
            </a:r>
            <a:r>
              <a:rPr sz="2800"/>
              <a:t>.</a:t>
            </a:r>
            <a:endParaRPr lang="el-GR" sz="28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3ο Βήμα: Απολύμανση</a:t>
            </a:r>
          </a:p>
        </p:txBody>
      </p:sp>
      <p:sp>
        <p:nvSpPr>
          <p:cNvPr id="3" name="Content Placeholder 2"/>
          <p:cNvSpPr>
            <a:spLocks noGrp="1"/>
          </p:cNvSpPr>
          <p:nvPr>
            <p:ph idx="1"/>
          </p:nvPr>
        </p:nvSpPr>
        <p:spPr/>
        <p:txBody>
          <a:bodyPr vert="horz" lIns="91440" tIns="45720" rIns="91440" bIns="45720" rtlCol="0" anchor="t">
            <a:normAutofit/>
          </a:bodyPr>
          <a:lstStyle/>
          <a:p>
            <a:pPr algn="just"/>
            <a:r>
              <a:rPr sz="2800" dirty="0" err="1"/>
              <a:t>Μετά</a:t>
            </a:r>
            <a:r>
              <a:rPr sz="2800" dirty="0"/>
              <a:t> </a:t>
            </a:r>
            <a:r>
              <a:rPr sz="2800" dirty="0" err="1"/>
              <a:t>τον</a:t>
            </a:r>
            <a:r>
              <a:rPr sz="2800" dirty="0"/>
              <a:t> καθα</a:t>
            </a:r>
            <a:r>
              <a:rPr sz="2800" dirty="0" err="1"/>
              <a:t>ρισμό</a:t>
            </a:r>
            <a:r>
              <a:rPr sz="2800" dirty="0"/>
              <a:t>, </a:t>
            </a:r>
            <a:r>
              <a:rPr sz="2800" dirty="0" err="1"/>
              <a:t>εφ</a:t>
            </a:r>
            <a:r>
              <a:rPr sz="2800" dirty="0"/>
              <a:t>α</a:t>
            </a:r>
            <a:r>
              <a:rPr sz="2800" dirty="0" err="1"/>
              <a:t>ρμόζουμε</a:t>
            </a:r>
            <a:r>
              <a:rPr sz="2800" dirty="0"/>
              <a:t> α</a:t>
            </a:r>
            <a:r>
              <a:rPr sz="2800" dirty="0" err="1"/>
              <a:t>ντιση</a:t>
            </a:r>
            <a:r>
              <a:rPr sz="2800" dirty="0"/>
              <a:t>π</a:t>
            </a:r>
            <a:r>
              <a:rPr sz="2800" dirty="0" err="1"/>
              <a:t>τικό</a:t>
            </a:r>
            <a:r>
              <a:rPr sz="2800" dirty="0"/>
              <a:t> </a:t>
            </a:r>
            <a:r>
              <a:rPr sz="2800" dirty="0" err="1"/>
              <a:t>στο</a:t>
            </a:r>
            <a:r>
              <a:rPr sz="2800" dirty="0"/>
              <a:t> </a:t>
            </a:r>
            <a:r>
              <a:rPr sz="2800" dirty="0" err="1"/>
              <a:t>τρ</a:t>
            </a:r>
            <a:r>
              <a:rPr sz="2800" dirty="0"/>
              <a:t>α</a:t>
            </a:r>
            <a:r>
              <a:rPr sz="2800" dirty="0" err="1"/>
              <a:t>ύμ</a:t>
            </a:r>
            <a:r>
              <a:rPr sz="2800" dirty="0"/>
              <a:t>α. </a:t>
            </a:r>
            <a:r>
              <a:rPr sz="2800" dirty="0" err="1"/>
              <a:t>Το</a:t>
            </a:r>
            <a:r>
              <a:rPr sz="2800" dirty="0"/>
              <a:t> α</a:t>
            </a:r>
            <a:r>
              <a:rPr sz="2800" dirty="0" err="1"/>
              <a:t>ντιση</a:t>
            </a:r>
            <a:r>
              <a:rPr sz="2800" dirty="0"/>
              <a:t>π</a:t>
            </a:r>
            <a:r>
              <a:rPr sz="2800" dirty="0" err="1"/>
              <a:t>τικό</a:t>
            </a:r>
            <a:r>
              <a:rPr sz="2800" dirty="0"/>
              <a:t> κατα</a:t>
            </a:r>
            <a:r>
              <a:rPr sz="2800" dirty="0" err="1"/>
              <a:t>στρέφει</a:t>
            </a:r>
            <a:r>
              <a:rPr sz="2800" dirty="0"/>
              <a:t> τα </a:t>
            </a:r>
            <a:r>
              <a:rPr sz="2800" dirty="0" err="1"/>
              <a:t>μικρό</a:t>
            </a:r>
            <a:r>
              <a:rPr sz="2800" dirty="0"/>
              <a:t>βια και </a:t>
            </a:r>
            <a:r>
              <a:rPr sz="2800" dirty="0" err="1"/>
              <a:t>μειώνει</a:t>
            </a:r>
            <a:r>
              <a:rPr sz="2800" dirty="0"/>
              <a:t> </a:t>
            </a:r>
            <a:r>
              <a:rPr sz="2800" dirty="0" err="1"/>
              <a:t>τον</a:t>
            </a:r>
            <a:r>
              <a:rPr sz="2800" dirty="0"/>
              <a:t> </a:t>
            </a:r>
            <a:r>
              <a:rPr sz="2800" dirty="0" err="1"/>
              <a:t>κίνδυνο</a:t>
            </a:r>
            <a:r>
              <a:rPr sz="2800" dirty="0"/>
              <a:t> </a:t>
            </a:r>
            <a:r>
              <a:rPr sz="2800" dirty="0" err="1"/>
              <a:t>μόλυνσης</a:t>
            </a:r>
            <a:r>
              <a:rPr sz="2800" dirty="0"/>
              <a:t>. </a:t>
            </a:r>
            <a:r>
              <a:rPr sz="2800" dirty="0" err="1"/>
              <a:t>Πρέ</a:t>
            </a:r>
            <a:r>
              <a:rPr sz="2800" dirty="0"/>
              <a:t>π</a:t>
            </a:r>
            <a:r>
              <a:rPr sz="2800" dirty="0" err="1"/>
              <a:t>ει</a:t>
            </a:r>
            <a:r>
              <a:rPr sz="2800" dirty="0"/>
              <a:t> να </a:t>
            </a:r>
            <a:r>
              <a:rPr sz="2800" dirty="0" err="1"/>
              <a:t>χρησιμο</a:t>
            </a:r>
            <a:r>
              <a:rPr sz="2800" dirty="0"/>
              <a:t>π</a:t>
            </a:r>
            <a:r>
              <a:rPr sz="2800" dirty="0" err="1"/>
              <a:t>οιείτ</a:t>
            </a:r>
            <a:r>
              <a:rPr sz="2800" dirty="0"/>
              <a:t>αι π</a:t>
            </a:r>
            <a:r>
              <a:rPr sz="2800" dirty="0" err="1"/>
              <a:t>ροσεκτικά</a:t>
            </a:r>
            <a:r>
              <a:rPr sz="2800" dirty="0"/>
              <a:t> και </a:t>
            </a:r>
            <a:r>
              <a:rPr sz="2800" dirty="0" err="1"/>
              <a:t>μόνο</a:t>
            </a:r>
            <a:r>
              <a:rPr sz="2800" dirty="0"/>
              <a:t> </a:t>
            </a:r>
            <a:r>
              <a:rPr sz="2800" dirty="0" err="1"/>
              <a:t>στην</a:t>
            </a:r>
            <a:r>
              <a:rPr sz="2800" dirty="0"/>
              <a:t> π</a:t>
            </a:r>
            <a:r>
              <a:rPr sz="2800" dirty="0" err="1"/>
              <a:t>εριοχή</a:t>
            </a:r>
            <a:r>
              <a:rPr sz="2800" dirty="0"/>
              <a:t> </a:t>
            </a:r>
            <a:r>
              <a:rPr sz="2800" dirty="0" err="1"/>
              <a:t>της</a:t>
            </a:r>
            <a:r>
              <a:rPr sz="2800" dirty="0"/>
              <a:t> π</a:t>
            </a:r>
            <a:r>
              <a:rPr sz="2800" dirty="0" err="1"/>
              <a:t>ληγής</a:t>
            </a:r>
            <a:r>
              <a:rPr sz="2800" dirty="0"/>
              <a:t>.</a:t>
            </a:r>
            <a:endParaRPr lang="el-GR" sz="28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4ο Βήμα: Κάλυψη</a:t>
            </a:r>
          </a:p>
        </p:txBody>
      </p:sp>
      <p:sp>
        <p:nvSpPr>
          <p:cNvPr id="3" name="Content Placeholder 2"/>
          <p:cNvSpPr>
            <a:spLocks noGrp="1"/>
          </p:cNvSpPr>
          <p:nvPr>
            <p:ph idx="1"/>
          </p:nvPr>
        </p:nvSpPr>
        <p:spPr/>
        <p:txBody>
          <a:bodyPr vert="horz" lIns="91440" tIns="45720" rIns="91440" bIns="45720" rtlCol="0" anchor="t">
            <a:normAutofit/>
          </a:bodyPr>
          <a:lstStyle/>
          <a:p>
            <a:pPr algn="just"/>
            <a:r>
              <a:rPr sz="2800" dirty="0"/>
              <a:t>Κα</a:t>
            </a:r>
            <a:r>
              <a:rPr sz="2800" dirty="0" err="1"/>
              <a:t>λύ</a:t>
            </a:r>
            <a:r>
              <a:rPr sz="2800" dirty="0"/>
              <a:t>π</a:t>
            </a:r>
            <a:r>
              <a:rPr sz="2800" dirty="0" err="1"/>
              <a:t>τουμε</a:t>
            </a:r>
            <a:r>
              <a:rPr sz="2800" dirty="0"/>
              <a:t> </a:t>
            </a:r>
            <a:r>
              <a:rPr sz="2800" dirty="0" err="1"/>
              <a:t>το</a:t>
            </a:r>
            <a:r>
              <a:rPr sz="2800" dirty="0"/>
              <a:t> </a:t>
            </a:r>
            <a:r>
              <a:rPr sz="2800" dirty="0" err="1"/>
              <a:t>τρ</a:t>
            </a:r>
            <a:r>
              <a:rPr sz="2800" dirty="0"/>
              <a:t>α</a:t>
            </a:r>
            <a:r>
              <a:rPr sz="2800" dirty="0" err="1"/>
              <a:t>ύμ</a:t>
            </a:r>
            <a:r>
              <a:rPr sz="2800" dirty="0"/>
              <a:t>α </a:t>
            </a:r>
            <a:r>
              <a:rPr sz="2800" dirty="0" err="1"/>
              <a:t>με</a:t>
            </a:r>
            <a:r>
              <a:rPr sz="2800" dirty="0"/>
              <a:t> απ</a:t>
            </a:r>
            <a:r>
              <a:rPr sz="2800" dirty="0" err="1"/>
              <a:t>οστειρωμένη</a:t>
            </a:r>
            <a:r>
              <a:rPr sz="2800" dirty="0"/>
              <a:t> </a:t>
            </a:r>
            <a:r>
              <a:rPr sz="2800" dirty="0" err="1"/>
              <a:t>γάζ</a:t>
            </a:r>
            <a:r>
              <a:rPr sz="2800" dirty="0"/>
              <a:t>α ή επ</a:t>
            </a:r>
            <a:r>
              <a:rPr sz="2800" dirty="0" err="1"/>
              <a:t>ίθεμ</a:t>
            </a:r>
            <a:r>
              <a:rPr sz="2800" dirty="0"/>
              <a:t>α. </a:t>
            </a:r>
            <a:r>
              <a:rPr sz="2800" dirty="0" err="1"/>
              <a:t>Αυτό</a:t>
            </a:r>
            <a:r>
              <a:rPr sz="2800" dirty="0"/>
              <a:t> π</a:t>
            </a:r>
            <a:r>
              <a:rPr sz="2800" dirty="0" err="1"/>
              <a:t>ροστ</a:t>
            </a:r>
            <a:r>
              <a:rPr sz="2800" dirty="0"/>
              <a:t>α</a:t>
            </a:r>
            <a:r>
              <a:rPr sz="2800" dirty="0" err="1"/>
              <a:t>τεύει</a:t>
            </a:r>
            <a:r>
              <a:rPr sz="2800" dirty="0"/>
              <a:t> </a:t>
            </a:r>
            <a:r>
              <a:rPr sz="2800" dirty="0" err="1"/>
              <a:t>την</a:t>
            </a:r>
            <a:r>
              <a:rPr sz="2800" dirty="0"/>
              <a:t> π</a:t>
            </a:r>
            <a:r>
              <a:rPr sz="2800" dirty="0" err="1"/>
              <a:t>ληγή</a:t>
            </a:r>
            <a:r>
              <a:rPr sz="2800" dirty="0"/>
              <a:t> από </a:t>
            </a:r>
            <a:r>
              <a:rPr sz="2800" dirty="0" err="1"/>
              <a:t>μικρό</a:t>
            </a:r>
            <a:r>
              <a:rPr sz="2800" dirty="0"/>
              <a:t>βια και </a:t>
            </a:r>
            <a:r>
              <a:rPr sz="2800" dirty="0" err="1"/>
              <a:t>τρ</a:t>
            </a:r>
            <a:r>
              <a:rPr sz="2800" dirty="0"/>
              <a:t>α</a:t>
            </a:r>
            <a:r>
              <a:rPr sz="2800" dirty="0" err="1"/>
              <a:t>υμ</a:t>
            </a:r>
            <a:r>
              <a:rPr sz="2800" dirty="0"/>
              <a:t>α</a:t>
            </a:r>
            <a:r>
              <a:rPr sz="2800" dirty="0" err="1"/>
              <a:t>τισμούς</a:t>
            </a:r>
            <a:r>
              <a:rPr sz="2800" dirty="0"/>
              <a:t>. Η </a:t>
            </a:r>
            <a:r>
              <a:rPr sz="2800" dirty="0" err="1"/>
              <a:t>γάζ</a:t>
            </a:r>
            <a:r>
              <a:rPr sz="2800" dirty="0"/>
              <a:t>α π</a:t>
            </a:r>
            <a:r>
              <a:rPr sz="2800" dirty="0" err="1"/>
              <a:t>ρέ</a:t>
            </a:r>
            <a:r>
              <a:rPr sz="2800" dirty="0"/>
              <a:t>π</a:t>
            </a:r>
            <a:r>
              <a:rPr sz="2800" dirty="0" err="1"/>
              <a:t>ει</a:t>
            </a:r>
            <a:r>
              <a:rPr sz="2800" dirty="0"/>
              <a:t> να α</a:t>
            </a:r>
            <a:r>
              <a:rPr sz="2800" dirty="0" err="1"/>
              <a:t>λλάζετ</a:t>
            </a:r>
            <a:r>
              <a:rPr sz="2800" dirty="0"/>
              <a:t>αι τα</a:t>
            </a:r>
            <a:r>
              <a:rPr sz="2800" dirty="0" err="1"/>
              <a:t>κτικά</a:t>
            </a:r>
            <a:r>
              <a:rPr sz="2800" dirty="0"/>
              <a:t> </a:t>
            </a:r>
            <a:r>
              <a:rPr sz="2800" dirty="0" err="1"/>
              <a:t>γι</a:t>
            </a:r>
            <a:r>
              <a:rPr sz="2800" dirty="0"/>
              <a:t>α να </a:t>
            </a:r>
            <a:r>
              <a:rPr sz="2800" dirty="0" err="1"/>
              <a:t>δι</a:t>
            </a:r>
            <a:r>
              <a:rPr sz="2800" dirty="0"/>
              <a:t>α</a:t>
            </a:r>
            <a:r>
              <a:rPr sz="2800" dirty="0" err="1"/>
              <a:t>τηρείτ</a:t>
            </a:r>
            <a:r>
              <a:rPr sz="2800" dirty="0"/>
              <a:t>αι καθα</a:t>
            </a:r>
            <a:r>
              <a:rPr sz="2800" dirty="0" err="1"/>
              <a:t>ρή</a:t>
            </a:r>
            <a:r>
              <a:rPr sz="2800" dirty="0"/>
              <a:t> η π</a:t>
            </a:r>
            <a:r>
              <a:rPr sz="2800" dirty="0" err="1"/>
              <a:t>εριοχή</a:t>
            </a:r>
            <a:r>
              <a:rPr sz="2800" dirty="0"/>
              <a:t>.</a:t>
            </a:r>
            <a:endParaRPr lang="el-GR" sz="28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Πότε ζητάμε βοήθεια;</a:t>
            </a:r>
          </a:p>
        </p:txBody>
      </p:sp>
      <p:sp>
        <p:nvSpPr>
          <p:cNvPr id="3" name="Content Placeholder 2"/>
          <p:cNvSpPr>
            <a:spLocks noGrp="1"/>
          </p:cNvSpPr>
          <p:nvPr>
            <p:ph idx="1"/>
          </p:nvPr>
        </p:nvSpPr>
        <p:spPr/>
        <p:txBody>
          <a:bodyPr vert="horz" lIns="91440" tIns="45720" rIns="91440" bIns="45720" rtlCol="0" anchor="t">
            <a:normAutofit/>
          </a:bodyPr>
          <a:lstStyle/>
          <a:p>
            <a:pPr algn="just"/>
            <a:r>
              <a:rPr sz="2800" err="1"/>
              <a:t>Ζητάμε</a:t>
            </a:r>
            <a:r>
              <a:rPr sz="2800"/>
              <a:t> β</a:t>
            </a:r>
            <a:r>
              <a:rPr sz="2800" err="1"/>
              <a:t>οήθει</a:t>
            </a:r>
            <a:r>
              <a:rPr sz="2800"/>
              <a:t>α από </a:t>
            </a:r>
            <a:r>
              <a:rPr sz="2800" err="1"/>
              <a:t>ενήλικ</a:t>
            </a:r>
            <a:r>
              <a:rPr sz="2800"/>
              <a:t>α ή </a:t>
            </a:r>
            <a:r>
              <a:rPr sz="2800" err="1"/>
              <a:t>γι</a:t>
            </a:r>
            <a:r>
              <a:rPr sz="2800"/>
              <a:t>α</a:t>
            </a:r>
            <a:r>
              <a:rPr sz="2800" err="1"/>
              <a:t>τρό</a:t>
            </a:r>
            <a:r>
              <a:rPr sz="2800" dirty="0"/>
              <a:t> </a:t>
            </a:r>
            <a:r>
              <a:rPr sz="2800" err="1"/>
              <a:t>ότ</a:t>
            </a:r>
            <a:r>
              <a:rPr sz="2800"/>
              <a:t>αν η α</a:t>
            </a:r>
            <a:r>
              <a:rPr sz="2800" err="1"/>
              <a:t>ιμορρ</a:t>
            </a:r>
            <a:r>
              <a:rPr sz="2800"/>
              <a:t>α</a:t>
            </a:r>
            <a:r>
              <a:rPr sz="2800" err="1"/>
              <a:t>γί</a:t>
            </a:r>
            <a:r>
              <a:rPr sz="2800"/>
              <a:t>α </a:t>
            </a:r>
            <a:r>
              <a:rPr sz="2800" err="1"/>
              <a:t>δεν</a:t>
            </a:r>
            <a:r>
              <a:rPr sz="2800" dirty="0"/>
              <a:t> </a:t>
            </a:r>
            <a:r>
              <a:rPr sz="2800" err="1"/>
              <a:t>στ</a:t>
            </a:r>
            <a:r>
              <a:rPr sz="2800"/>
              <a:t>αμα</a:t>
            </a:r>
            <a:r>
              <a:rPr sz="2800" err="1"/>
              <a:t>τά</a:t>
            </a:r>
            <a:r>
              <a:rPr sz="2800"/>
              <a:t>, </a:t>
            </a:r>
            <a:r>
              <a:rPr sz="2800" err="1"/>
              <a:t>το</a:t>
            </a:r>
            <a:r>
              <a:rPr sz="2800" dirty="0"/>
              <a:t> </a:t>
            </a:r>
            <a:r>
              <a:rPr sz="2800" err="1"/>
              <a:t>τρ</a:t>
            </a:r>
            <a:r>
              <a:rPr sz="2800"/>
              <a:t>α</a:t>
            </a:r>
            <a:r>
              <a:rPr sz="2800" err="1"/>
              <a:t>ύμ</a:t>
            </a:r>
            <a:r>
              <a:rPr sz="2800"/>
              <a:t>α </a:t>
            </a:r>
            <a:r>
              <a:rPr sz="2800" err="1"/>
              <a:t>είν</a:t>
            </a:r>
            <a:r>
              <a:rPr sz="2800"/>
              <a:t>αι βα</a:t>
            </a:r>
            <a:r>
              <a:rPr sz="2800" err="1"/>
              <a:t>θύ</a:t>
            </a:r>
            <a:r>
              <a:rPr sz="2800"/>
              <a:t> ή υπ</a:t>
            </a:r>
            <a:r>
              <a:rPr sz="2800" err="1"/>
              <a:t>άρχει</a:t>
            </a:r>
            <a:r>
              <a:rPr sz="2800" dirty="0"/>
              <a:t> </a:t>
            </a:r>
            <a:r>
              <a:rPr sz="2800" err="1"/>
              <a:t>έντονος</a:t>
            </a:r>
            <a:r>
              <a:rPr sz="2800"/>
              <a:t> π</a:t>
            </a:r>
            <a:r>
              <a:rPr sz="2800" err="1"/>
              <a:t>όνος</a:t>
            </a:r>
            <a:r>
              <a:rPr sz="2800"/>
              <a:t>. Η </a:t>
            </a:r>
            <a:r>
              <a:rPr sz="2800" err="1"/>
              <a:t>σωστή</a:t>
            </a:r>
            <a:r>
              <a:rPr sz="2800"/>
              <a:t> και </a:t>
            </a:r>
            <a:r>
              <a:rPr sz="2800" err="1"/>
              <a:t>έγκ</a:t>
            </a:r>
            <a:r>
              <a:rPr sz="2800"/>
              <a:t>α</a:t>
            </a:r>
            <a:r>
              <a:rPr sz="2800" err="1"/>
              <a:t>ιρη</a:t>
            </a:r>
            <a:r>
              <a:rPr sz="2800"/>
              <a:t> α</a:t>
            </a:r>
            <a:r>
              <a:rPr sz="2800" err="1"/>
              <a:t>ντιμετώ</a:t>
            </a:r>
            <a:r>
              <a:rPr sz="2800"/>
              <a:t>π</a:t>
            </a:r>
            <a:r>
              <a:rPr sz="2800" err="1"/>
              <a:t>ιση</a:t>
            </a:r>
            <a:r>
              <a:rPr sz="2800" dirty="0"/>
              <a:t> </a:t>
            </a:r>
            <a:r>
              <a:rPr sz="2800" err="1"/>
              <a:t>είν</a:t>
            </a:r>
            <a:r>
              <a:rPr sz="2800"/>
              <a:t>αι </a:t>
            </a:r>
            <a:r>
              <a:rPr sz="2800" err="1"/>
              <a:t>σημ</a:t>
            </a:r>
            <a:r>
              <a:rPr sz="2800"/>
              <a:t>α</a:t>
            </a:r>
            <a:r>
              <a:rPr sz="2800" err="1"/>
              <a:t>ντική</a:t>
            </a:r>
            <a:r>
              <a:rPr sz="2800" dirty="0"/>
              <a:t> </a:t>
            </a:r>
            <a:r>
              <a:rPr sz="2800" err="1"/>
              <a:t>γι</a:t>
            </a:r>
            <a:r>
              <a:rPr sz="2800"/>
              <a:t>α </a:t>
            </a:r>
            <a:r>
              <a:rPr sz="2800" err="1"/>
              <a:t>την</a:t>
            </a:r>
            <a:r>
              <a:rPr sz="2800" dirty="0"/>
              <a:t> </a:t>
            </a:r>
            <a:r>
              <a:rPr sz="2800" err="1"/>
              <a:t>υγεί</a:t>
            </a:r>
            <a:r>
              <a:rPr sz="2800"/>
              <a:t>α και </a:t>
            </a:r>
            <a:r>
              <a:rPr sz="2800" err="1"/>
              <a:t>την</a:t>
            </a:r>
            <a:r>
              <a:rPr sz="2800"/>
              <a:t> α</a:t>
            </a:r>
            <a:r>
              <a:rPr sz="2800" err="1"/>
              <a:t>σφάλει</a:t>
            </a:r>
            <a:r>
              <a:rPr sz="2800"/>
              <a:t>α.</a:t>
            </a:r>
            <a:endParaRPr lang="el-GR" sz="280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ganic">
  <a:themeElements>
    <a:clrScheme name="Organic">
      <a:dk1>
        <a:sysClr val="windowText" lastClr="000000"/>
      </a:dk1>
      <a:lt1>
        <a:sysClr val="window" lastClr="FFFFFF"/>
      </a:lt1>
      <a:dk2>
        <a:srgbClr val="212121"/>
      </a:dk2>
      <a:lt2>
        <a:srgbClr val="DADADA"/>
      </a:lt2>
      <a:accent1>
        <a:srgbClr val="83992A"/>
      </a:accent1>
      <a:accent2>
        <a:srgbClr val="3C9770"/>
      </a:accent2>
      <a:accent3>
        <a:srgbClr val="44709D"/>
      </a:accent3>
      <a:accent4>
        <a:srgbClr val="A23C33"/>
      </a:accent4>
      <a:accent5>
        <a:srgbClr val="D97828"/>
      </a:accent5>
      <a:accent6>
        <a:srgbClr val="DEB340"/>
      </a:accent6>
      <a:hlink>
        <a:srgbClr val="A8BF4D"/>
      </a:hlink>
      <a:folHlink>
        <a:srgbClr val="B4CA80"/>
      </a:folHlink>
    </a:clrScheme>
    <a:fontScheme name="Organic">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nic">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rotWithShape="1">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rganic" id="{28CDC826-8792-45C0-861B-85EB3ADEDA33}" vid="{7DAC20F1-423D-49E2-BD0B-50532748BAD0}"/>
    </a:ext>
  </a:extLst>
</a:theme>
</file>

<file path=docProps/app.xml><?xml version="1.0" encoding="utf-8"?>
<Properties xmlns="http://schemas.openxmlformats.org/officeDocument/2006/extended-properties" xmlns:vt="http://schemas.openxmlformats.org/officeDocument/2006/docPropsVTypes">
  <TotalTime>1</TotalTime>
  <Words>0</Words>
  <Application>Microsoft Office PowerPoint</Application>
  <PresentationFormat>Προβολή στην οθόνη (4:3)</PresentationFormat>
  <Paragraphs>0</Paragraphs>
  <Slides>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8</vt:i4>
      </vt:variant>
    </vt:vector>
  </HeadingPairs>
  <TitlesOfParts>
    <vt:vector size="9" baseType="lpstr">
      <vt:lpstr>Organic</vt:lpstr>
      <vt:lpstr>Σωστή Αντιμετώπιση Μικρών Τραυμάτων</vt:lpstr>
      <vt:lpstr>Περιποίηση Τραύματος</vt:lpstr>
      <vt:lpstr>Τι είναι το τραύμα;</vt:lpstr>
      <vt:lpstr>1ο Βήμα: Πλύσιμο χεριών</vt:lpstr>
      <vt:lpstr>2ο Βήμα: Καθαρισμός τραύματος</vt:lpstr>
      <vt:lpstr>3ο Βήμα: Απολύμανση</vt:lpstr>
      <vt:lpstr>4ο Βήμα: Κάλυψη</vt:lpstr>
      <vt:lpstr>Πότε ζητάμε βοήθεια;</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49</cp:revision>
  <dcterms:created xsi:type="dcterms:W3CDTF">2013-01-27T09:14:16Z</dcterms:created>
  <dcterms:modified xsi:type="dcterms:W3CDTF">2026-04-19T15:41:46Z</dcterms:modified>
  <cp:category/>
</cp:coreProperties>
</file>