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752AC-A50E-418F-8345-3CB9B14E5259}" v="53" dt="2026-04-22T18:09:40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9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7889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371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323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75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958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51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11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018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56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67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82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82521DE-13C6-4FD1-B80B-C9CE9205E88F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E4D665E-9F33-42DB-B639-5ACC77F5F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85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A0FF51-F778-B87C-69B6-97039C76C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616" y="962902"/>
            <a:ext cx="4176384" cy="2380828"/>
          </a:xfrm>
        </p:spPr>
        <p:txBody>
          <a:bodyPr>
            <a:normAutofit/>
          </a:bodyPr>
          <a:lstStyle/>
          <a:p>
            <a:r>
              <a:rPr lang="el-GR" sz="4800"/>
              <a:t>ΤΗΛΕΦΩΝΑ ΑΜΕΣΗΣ ΑΝΑΓΚΗΣ</a:t>
            </a:r>
            <a:endParaRPr lang="en-GB" sz="480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D21661A-E090-F961-D46F-DA10B825D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617" y="3531204"/>
            <a:ext cx="4171479" cy="161064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SzPct val="85000"/>
            </a:pPr>
            <a:r>
              <a:rPr lang="el-GR" sz="1600">
                <a:latin typeface="Corbel"/>
              </a:rPr>
              <a:t>ΜΑΡΙΑ ΘΕΟΔΩΡΟΠΟΥΛΟΥ</a:t>
            </a:r>
          </a:p>
        </p:txBody>
      </p:sp>
      <p:pic>
        <p:nvPicPr>
          <p:cNvPr id="5" name="Εικόνα 4" descr="Εικόνα που περιέχει κείμενο, όχημα, χερσαίο όχημα, τροχός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F2736C62-1BDB-5F50-60C5-BD15BBB6AC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411" y="1331603"/>
            <a:ext cx="4960442" cy="3608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16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8DCA398B-8CB4-4C0C-89C6-A8AB6F78D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B4E80F5-E0AC-027E-F695-B38D7A110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el-GR"/>
              <a:t> Κάλεσε για Βοήθεια!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8BEED6-3919-95BA-3154-F77C98CF3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858703"/>
            <a:ext cx="4475892" cy="3042547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l-GR" sz="1500" dirty="0">
                <a:solidFill>
                  <a:srgbClr val="FFFFFF"/>
                </a:solidFill>
              </a:rPr>
              <a:t>Αν γίνει κάποιο ατύχημα ή κάποιος δεν αισθάνεται καλά, πρέπει να καλέσουμε αμέσως για βοήθεια! Οι άνθρωποι που δουλεύουν στην αστυνομία, την πυροσβεστική ή το ασθενοφόρο έρχονται γρήγορα για να βοηθήσουν.</a:t>
            </a:r>
          </a:p>
          <a:p>
            <a:pPr>
              <a:lnSpc>
                <a:spcPct val="90000"/>
              </a:lnSpc>
            </a:pPr>
            <a:r>
              <a:rPr lang="el-GR" sz="1500" dirty="0">
                <a:solidFill>
                  <a:srgbClr val="FFFFFF"/>
                </a:solidFill>
              </a:rPr>
              <a:t>Αυτός που είναι πρώτος στο σημείο, πρέπει να:</a:t>
            </a:r>
          </a:p>
          <a:p>
            <a:pPr>
              <a:lnSpc>
                <a:spcPct val="90000"/>
              </a:lnSpc>
            </a:pPr>
            <a:r>
              <a:rPr lang="el-GR" sz="1500" dirty="0">
                <a:solidFill>
                  <a:srgbClr val="FFFFFF"/>
                </a:solidFill>
              </a:rPr>
              <a:t>Μείνει ήρεμος</a:t>
            </a:r>
          </a:p>
          <a:p>
            <a:pPr>
              <a:lnSpc>
                <a:spcPct val="90000"/>
              </a:lnSpc>
            </a:pPr>
            <a:r>
              <a:rPr lang="el-GR" sz="1500" dirty="0">
                <a:solidFill>
                  <a:srgbClr val="FFFFFF"/>
                </a:solidFill>
              </a:rPr>
              <a:t>Καλέσει τον σωστό αριθμό έκτακτης ανάγκης</a:t>
            </a:r>
          </a:p>
          <a:p>
            <a:pPr>
              <a:lnSpc>
                <a:spcPct val="90000"/>
              </a:lnSpc>
            </a:pPr>
            <a:r>
              <a:rPr lang="el-GR" sz="1500" dirty="0">
                <a:solidFill>
                  <a:srgbClr val="FFFFFF"/>
                </a:solidFill>
              </a:rPr>
              <a:t>Πει πού βρίσκεται και τι έχει συμβεί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sz="1500" dirty="0">
                <a:solidFill>
                  <a:srgbClr val="FFFFFF"/>
                </a:solidFill>
              </a:rPr>
              <a:t>Έτσι, η βοήθεια θα έρθει γρήγορα και σωστά!</a:t>
            </a:r>
            <a:endParaRPr lang="en-GB" sz="1500" dirty="0">
              <a:solidFill>
                <a:srgbClr val="FFFFFF"/>
              </a:solidFill>
            </a:endParaRP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9E8345C6-0280-4226-BD83-7333BA6C3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99823778-D290-4538-B146-1F73C3755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843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4DCD962-82C1-E335-D61D-913521932B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812" r="2" b="2"/>
          <a:stretch>
            <a:fillRect/>
          </a:stretch>
        </p:blipFill>
        <p:spPr>
          <a:xfrm>
            <a:off x="7208520" y="1126397"/>
            <a:ext cx="3867912" cy="4288536"/>
          </a:xfrm>
          <a:prstGeom prst="rect">
            <a:avLst/>
          </a:prstGeom>
          <a:ln w="31750">
            <a:noFill/>
          </a:ln>
        </p:spPr>
      </p:pic>
    </p:spTree>
    <p:extLst>
      <p:ext uri="{BB962C8B-B14F-4D97-AF65-F5344CB8AC3E}">
        <p14:creationId xmlns:p14="http://schemas.microsoft.com/office/powerpoint/2010/main" val="289602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1B6085-BDA5-A28C-3462-A07B9E6FD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9587" y="635163"/>
            <a:ext cx="6617110" cy="6031108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l-GR" sz="1600" dirty="0"/>
              <a:t>☎️ Τι λέμε όταν καλούμε για βοήθεια;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sz="1600" dirty="0"/>
              <a:t>Όταν πάρουμε τηλέφωνο σε έναν αριθμό έκτακτης ανάγκης (100, 166, 199, 112), το άτομο που απαντά είναι εκπαιδευμένο για να μας βοηθήσει. Όμως, πρέπει να του δώσουμε τις σωστές πληροφορίες!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sz="1600" b="1" dirty="0"/>
              <a:t> Πρέπει να πούμε:</a:t>
            </a:r>
          </a:p>
          <a:p>
            <a:pPr lvl="1">
              <a:lnSpc>
                <a:spcPct val="90000"/>
              </a:lnSpc>
            </a:pPr>
            <a:r>
              <a:rPr lang="el-GR" dirty="0"/>
              <a:t>Το όνομά μας.</a:t>
            </a:r>
          </a:p>
          <a:p>
            <a:pPr lvl="1">
              <a:lnSpc>
                <a:spcPct val="90000"/>
              </a:lnSpc>
            </a:pPr>
            <a:r>
              <a:rPr lang="el-GR" dirty="0"/>
              <a:t>Πού ακριβώς βρισκόμαστε.</a:t>
            </a:r>
          </a:p>
          <a:p>
            <a:pPr lvl="1">
              <a:lnSpc>
                <a:spcPct val="90000"/>
              </a:lnSpc>
            </a:pPr>
            <a:r>
              <a:rPr lang="el-GR" dirty="0"/>
              <a:t>Τι έχει συμβεί (π.χ. φωτιά, ατύχημα, κάποιος δεν αισθάνεται καλά).</a:t>
            </a:r>
          </a:p>
          <a:p>
            <a:pPr lvl="1">
              <a:lnSpc>
                <a:spcPct val="90000"/>
              </a:lnSpc>
            </a:pPr>
            <a:r>
              <a:rPr lang="el-GR" dirty="0"/>
              <a:t>Πόσα άτομα έχουν χτυπήσει ή χρειάζονται βοήθεια.</a:t>
            </a:r>
          </a:p>
          <a:p>
            <a:pPr lvl="1">
              <a:lnSpc>
                <a:spcPct val="90000"/>
              </a:lnSpc>
            </a:pPr>
            <a:r>
              <a:rPr lang="el-GR" dirty="0"/>
              <a:t>Πότε έγινε το περιστατικό.</a:t>
            </a:r>
          </a:p>
          <a:p>
            <a:pPr lvl="1">
              <a:lnSpc>
                <a:spcPct val="90000"/>
              </a:lnSpc>
            </a:pPr>
            <a:r>
              <a:rPr lang="el-GR" dirty="0"/>
              <a:t>Το νούμερο τηλεφώνου από το οποίο καλούμε.</a:t>
            </a:r>
          </a:p>
          <a:p>
            <a:pPr lvl="1">
              <a:lnSpc>
                <a:spcPct val="90000"/>
              </a:lnSpc>
            </a:pPr>
            <a:r>
              <a:rPr lang="el-GR" dirty="0"/>
              <a:t>Άλλες χρήσιμες λεπτομέρειες (αν υπάρχουν).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sz="1600" b="1" dirty="0"/>
              <a:t> Να θυμάσαι:</a:t>
            </a:r>
          </a:p>
          <a:p>
            <a:pPr lvl="1">
              <a:lnSpc>
                <a:spcPct val="90000"/>
              </a:lnSpc>
            </a:pPr>
            <a:r>
              <a:rPr lang="el-GR" dirty="0"/>
              <a:t>Μιλάμε ήρεμα, καθαρά και δυνατά.</a:t>
            </a:r>
          </a:p>
          <a:p>
            <a:pPr lvl="1">
              <a:lnSpc>
                <a:spcPct val="90000"/>
              </a:lnSpc>
            </a:pPr>
            <a:r>
              <a:rPr lang="el-GR" dirty="0"/>
              <a:t>Δεν κλείνουμε πρώτοι το τηλέφωνο! </a:t>
            </a:r>
          </a:p>
          <a:p>
            <a:pPr lvl="1">
              <a:lnSpc>
                <a:spcPct val="90000"/>
              </a:lnSpc>
            </a:pPr>
            <a:r>
              <a:rPr lang="el-GR" dirty="0"/>
              <a:t>Περιμένουμε να μας το πει αυτός που απάντησε.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sz="1600" dirty="0"/>
              <a:t>Έτσι βοηθάμε τους </a:t>
            </a:r>
            <a:r>
              <a:rPr lang="el-GR" sz="1600" dirty="0" err="1"/>
              <a:t>διασώστες</a:t>
            </a:r>
            <a:r>
              <a:rPr lang="el-GR" sz="1600" dirty="0"/>
              <a:t> να έρθουν γρήγορα και σωστά! </a:t>
            </a:r>
            <a:endParaRPr lang="en-GB" sz="1600" dirty="0"/>
          </a:p>
        </p:txBody>
      </p:sp>
      <p:pic>
        <p:nvPicPr>
          <p:cNvPr id="16" name="Εικόνα 15">
            <a:extLst>
              <a:ext uri="{FF2B5EF4-FFF2-40B4-BE49-F238E27FC236}">
                <a16:creationId xmlns:a16="http://schemas.microsoft.com/office/drawing/2014/main" id="{13620B75-D0A4-506A-3BD6-AE8C91D5E1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9016" y="2223626"/>
            <a:ext cx="2599589" cy="241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233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429131-6F98-94D7-9188-2C704C50F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8928" y="964692"/>
            <a:ext cx="6092952" cy="1188720"/>
          </a:xfrm>
        </p:spPr>
        <p:txBody>
          <a:bodyPr>
            <a:normAutofit/>
          </a:bodyPr>
          <a:lstStyle/>
          <a:p>
            <a:r>
              <a:rPr lang="el-GR" dirty="0"/>
              <a:t> Έκτακτοι Αριθμοί στην Ελλάδα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58A26C-A050-4C8A-3876-0F9DDB0C0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1" y="964692"/>
            <a:ext cx="3707652" cy="47753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dirty="0">
                <a:solidFill>
                  <a:schemeClr val="tx1"/>
                </a:solidFill>
              </a:rPr>
              <a:t>100 – Αστυνομία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Τι είναι: Ο αριθμός έκτακτης ανάγκης για την Αστυνομία.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Πότε καλούμε: Όταν υπάρχει κίνδυνος, όπως κλοπή, επίθεση ή όταν δούμε κάτι ύποπτο.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Τι λέμε: Πού βρισκόμαστε, τι συμβαίνει και ποιος κινδυνεύει.</a:t>
            </a:r>
          </a:p>
          <a:p>
            <a:pPr marL="0" indent="0">
              <a:buNone/>
            </a:pPr>
            <a:r>
              <a:rPr lang="el-GR" b="1" dirty="0">
                <a:solidFill>
                  <a:schemeClr val="tx1"/>
                </a:solidFill>
              </a:rPr>
              <a:t>199 – Πυροσβεστική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Τι είναι: Ο αριθμός για την Πυροσβεστική Υπηρεσία.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Πότε καλούμε: Σε περίπτωση φωτιάς, εγκλωβισμού ή άλλων επικίνδυνων καταστάσεων.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Τι λέμε: Πού είναι η φωτιά, αν υπάρχουν άνθρωποι σε κίνδυνο και πόσο μεγάλη είναι.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E2AF9B9D-CC43-DD73-3411-1C18F6748D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796" r="3341"/>
          <a:stretch>
            <a:fillRect/>
          </a:stretch>
        </p:blipFill>
        <p:spPr>
          <a:xfrm>
            <a:off x="6040603" y="2475145"/>
            <a:ext cx="2064365" cy="2322997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D665EC47-8A02-4D71-BDD3-45B2C348D9A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660"/>
          <a:stretch>
            <a:fillRect/>
          </a:stretch>
        </p:blipFill>
        <p:spPr>
          <a:xfrm>
            <a:off x="8265837" y="2475145"/>
            <a:ext cx="2303840" cy="2535959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3690606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8">
            <a:extLst>
              <a:ext uri="{FF2B5EF4-FFF2-40B4-BE49-F238E27FC236}">
                <a16:creationId xmlns:a16="http://schemas.microsoft.com/office/drawing/2014/main" id="{09A89921-1164-45C1-A0BD-D886ED81D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0">
            <a:extLst>
              <a:ext uri="{FF2B5EF4-FFF2-40B4-BE49-F238E27FC236}">
                <a16:creationId xmlns:a16="http://schemas.microsoft.com/office/drawing/2014/main" id="{151D10BB-9AE8-4E9F-9216-28410D42EC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313" y="321731"/>
            <a:ext cx="3208079" cy="367484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2426B4FC-DD01-B782-A2D3-0CC59A04BC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172" y="1011425"/>
            <a:ext cx="2880360" cy="2295459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EA0A723-767F-431F-AD54-8BF0BBFDD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4322" y="321731"/>
            <a:ext cx="2111317" cy="2065869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0D227EF-9CD8-446C-B588-658A93092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83" y="4157447"/>
            <a:ext cx="3206709" cy="2378820"/>
          </a:xfrm>
          <a:prstGeom prst="rect">
            <a:avLst/>
          </a:prstGeom>
          <a:solidFill>
            <a:schemeClr val="accent2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CBDC65-9EA1-469B-A825-5AF7F31A2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4322" y="2548467"/>
            <a:ext cx="2111317" cy="28726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42FE0E19-9F63-4A52-CB73-7D26B1D6E4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8150" y="3119022"/>
            <a:ext cx="1783661" cy="1731507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5B187A-C1ED-96AC-05D4-05B842B76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122" y="1799303"/>
            <a:ext cx="4793757" cy="4085101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l-GR" sz="1400" b="1" dirty="0"/>
              <a:t> 166 – ΕΚΑΒ (Ασθενοφόρο)</a:t>
            </a:r>
          </a:p>
          <a:p>
            <a:pPr>
              <a:lnSpc>
                <a:spcPct val="90000"/>
              </a:lnSpc>
            </a:pPr>
            <a:r>
              <a:rPr lang="el-GR" sz="1400" dirty="0"/>
              <a:t>Τι είναι: Ο αριθμός για το Εθνικό Κέντρο Άμεσης Βοήθειας.</a:t>
            </a:r>
          </a:p>
          <a:p>
            <a:pPr>
              <a:lnSpc>
                <a:spcPct val="90000"/>
              </a:lnSpc>
            </a:pPr>
            <a:r>
              <a:rPr lang="el-GR" sz="1400" dirty="0"/>
              <a:t>Πότε καλούμε: Όταν κάποιος είναι άρρωστος ή τραυματισμένος και χρειάζεται άμεση ιατρική βοήθεια.</a:t>
            </a:r>
          </a:p>
          <a:p>
            <a:pPr>
              <a:lnSpc>
                <a:spcPct val="90000"/>
              </a:lnSpc>
            </a:pPr>
            <a:r>
              <a:rPr lang="el-GR" sz="1400" dirty="0"/>
              <a:t>Τι λέμε: Τι συνέβη, πού βρισκόμαστε και την κατάσταση του ατόμου.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sz="1400" b="1" dirty="0"/>
              <a:t> 112 – Ευρωπαϊκός Αριθμός Έκτακτης Ανάγκης</a:t>
            </a:r>
          </a:p>
          <a:p>
            <a:pPr>
              <a:lnSpc>
                <a:spcPct val="90000"/>
              </a:lnSpc>
            </a:pPr>
            <a:r>
              <a:rPr lang="el-GR" sz="1400" dirty="0"/>
              <a:t>Τι είναι: Ο πανευρωπαϊκός αριθμός έκτακτης ανάγκης.</a:t>
            </a:r>
          </a:p>
          <a:p>
            <a:pPr>
              <a:lnSpc>
                <a:spcPct val="90000"/>
              </a:lnSpc>
            </a:pPr>
            <a:r>
              <a:rPr lang="el-GR" sz="1400" dirty="0"/>
              <a:t>Πότε καλούμε: Σε οποιαδήποτε επείγουσα κατάσταση, ειδικά όταν δεν γνωρίζουμε ποιον αριθμό να καλέσουμε.</a:t>
            </a:r>
          </a:p>
          <a:p>
            <a:pPr>
              <a:lnSpc>
                <a:spcPct val="90000"/>
              </a:lnSpc>
            </a:pPr>
            <a:r>
              <a:rPr lang="el-GR" sz="1400" dirty="0"/>
              <a:t>Τι λέμε: Τι συμβαίνει, πού βρισκόμαστε και αν υπάρχουν τραυματίες.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31998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E50B4E9C-2FD3-DE8E-4748-3FB48016B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l-GR"/>
              <a:t>⚠️ ΠροσοχΗ! Δεν κΑνουμε φΑρσες!</a:t>
            </a:r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419BBF-2B2C-76EC-617E-ACAEB10C5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>
                <a:solidFill>
                  <a:srgbClr val="404040"/>
                </a:solidFill>
              </a:rPr>
              <a:t> Ποτέ μην καλούμε τους αριθμούς έκτακτης ανάγκης για πλάκα ή χωρίς λόγο. Αυτό είναι πολύ σοβαρό και απαγορεύεται από το νόμο.</a:t>
            </a:r>
          </a:p>
          <a:p>
            <a:pPr marL="0" indent="0">
              <a:buNone/>
            </a:pPr>
            <a:r>
              <a:rPr lang="el-GR">
                <a:solidFill>
                  <a:srgbClr val="404040"/>
                </a:solidFill>
              </a:rPr>
              <a:t> Όταν εσύ γελάς, κάποιος άλλος μπορεί να κινδυνεύει και να μην μπορεί να βρει βοήθεια.</a:t>
            </a:r>
          </a:p>
          <a:p>
            <a:pPr marL="0" indent="0">
              <a:buNone/>
            </a:pPr>
            <a:r>
              <a:rPr lang="el-GR">
                <a:solidFill>
                  <a:srgbClr val="404040"/>
                </a:solidFill>
              </a:rPr>
              <a:t> Όλες οι κλήσεις καταγράφονται, και αν κάνεις φάρσα μπορεί να έχεις πρόβλημα με την αστυνομία.</a:t>
            </a:r>
            <a:endParaRPr lang="en-GB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140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807C09B-7D47-9EBF-D7FC-710F22842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l-GR" dirty="0"/>
              <a:t>📞 </a:t>
            </a:r>
            <a:r>
              <a:rPr lang="el-GR" dirty="0" err="1"/>
              <a:t>ΠολλοΙ</a:t>
            </a:r>
            <a:r>
              <a:rPr lang="el-GR" dirty="0"/>
              <a:t> </a:t>
            </a:r>
            <a:r>
              <a:rPr lang="el-GR" dirty="0" err="1"/>
              <a:t>Ανθρωποι</a:t>
            </a:r>
            <a:r>
              <a:rPr lang="el-GR" dirty="0"/>
              <a:t> </a:t>
            </a:r>
            <a:r>
              <a:rPr lang="el-GR" dirty="0" err="1"/>
              <a:t>μπορεΙ</a:t>
            </a:r>
            <a:r>
              <a:rPr lang="el-GR" dirty="0"/>
              <a:t> να </a:t>
            </a:r>
            <a:r>
              <a:rPr lang="el-GR" dirty="0" err="1"/>
              <a:t>καλΕσουν</a:t>
            </a:r>
            <a:r>
              <a:rPr lang="el-GR" dirty="0"/>
              <a:t> για το </a:t>
            </a:r>
            <a:r>
              <a:rPr lang="el-GR" dirty="0" err="1"/>
              <a:t>Ιδιο</a:t>
            </a:r>
            <a:r>
              <a:rPr lang="el-GR" dirty="0"/>
              <a:t> </a:t>
            </a:r>
            <a:r>
              <a:rPr lang="el-GR" dirty="0" err="1"/>
              <a:t>περιστατικΟ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6ED0F4-81E2-E201-54BC-1483D3984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>
                <a:solidFill>
                  <a:srgbClr val="404040"/>
                </a:solidFill>
              </a:rPr>
              <a:t> Αν έχεις δει κάτι, πες μόνο χρήσιμες πληροφορίες.</a:t>
            </a:r>
          </a:p>
          <a:p>
            <a:pPr marL="0" indent="0">
              <a:buNone/>
            </a:pPr>
            <a:r>
              <a:rPr lang="el-GR">
                <a:solidFill>
                  <a:srgbClr val="404040"/>
                </a:solidFill>
              </a:rPr>
              <a:t> Όταν τελειώσεις, ο τηλεφωνητής μπορεί να κλείσει την κλήση γρήγορα για να βοηθήσει και τους άλλους που περιμένουν.</a:t>
            </a:r>
          </a:p>
          <a:p>
            <a:pPr marL="0" indent="0">
              <a:buNone/>
            </a:pPr>
            <a:r>
              <a:rPr lang="el-GR">
                <a:solidFill>
                  <a:srgbClr val="404040"/>
                </a:solidFill>
              </a:rPr>
              <a:t> Έτσι δεν μπλοκάρονται οι γραμμές και η επόμενη κλήση θα απαντηθεί    αμέσως!</a:t>
            </a:r>
            <a:endParaRPr lang="en-GB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631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E19C7C2-4FC4-DC92-AA26-7A59CA148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el-GR" sz="3000">
                <a:solidFill>
                  <a:srgbClr val="FFFFFF"/>
                </a:solidFill>
              </a:rPr>
              <a:t>📝 Κράτησέ το κοντά σου!</a:t>
            </a:r>
            <a:endParaRPr lang="en-GB" sz="3000">
              <a:solidFill>
                <a:srgbClr val="FFFFFF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170ABA-471F-1549-5BD5-8FB85C0C6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695" y="1402080"/>
            <a:ext cx="5320696" cy="40538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l-GR" dirty="0"/>
              <a:t>Είναι πολύ σημαντικό να ξέρουμε πού να καλέσουμε όταν υπάρχει ανάγκη!</a:t>
            </a:r>
          </a:p>
          <a:p>
            <a:pPr marL="0" indent="0">
              <a:buNone/>
            </a:pPr>
            <a:r>
              <a:rPr lang="el-GR" dirty="0"/>
              <a:t>Γράψε σε ένα χαρτί όλους τους αριθμούς έκτακτης ανάγκης:</a:t>
            </a:r>
          </a:p>
          <a:p>
            <a:pPr lvl="1"/>
            <a:r>
              <a:rPr lang="el-GR" dirty="0"/>
              <a:t>100 (Αστυνομία)</a:t>
            </a:r>
          </a:p>
          <a:p>
            <a:pPr lvl="1"/>
            <a:r>
              <a:rPr lang="el-GR" dirty="0"/>
              <a:t>199 (Πυροσβεστική)</a:t>
            </a:r>
          </a:p>
          <a:p>
            <a:pPr lvl="1"/>
            <a:r>
              <a:rPr lang="el-GR" dirty="0"/>
              <a:t>166 (Ασθενοφόρο / ΕΚΑΒ)</a:t>
            </a:r>
          </a:p>
          <a:p>
            <a:pPr lvl="1"/>
            <a:r>
              <a:rPr lang="el-GR" dirty="0"/>
              <a:t>112 (Ευρωπαϊκός αριθμός έκτακτης ανάγκης)</a:t>
            </a:r>
          </a:p>
          <a:p>
            <a:pPr marL="0" indent="0">
              <a:buNone/>
            </a:pPr>
            <a:r>
              <a:rPr lang="el-GR" dirty="0"/>
              <a:t> Και βάλε το χαρτί δίπλα στο τηλέφωνο του σπιτιού σου, για να το βρεις εύκολα όταν το χρειαστείς!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0666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17EC55-891C-40E4-2A25-930312DF3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en-US" sz="48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ΕΥΧΑΡΙΣΤΩ ΓΙΑ ΤΗΝ ΠΡΟΣΟΧΗ ΣΑΣ!!!!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14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Δέμα">
  <a:themeElements>
    <a:clrScheme name="Δέμα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Δέμ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έμα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TM10001115[[fn=Δέμα]]</Template>
  <TotalTime>34</TotalTime>
  <Words>605</Words>
  <Application>Microsoft Office PowerPoint</Application>
  <PresentationFormat>Ευρεία οθόνη</PresentationFormat>
  <Paragraphs>58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Δέμα</vt:lpstr>
      <vt:lpstr>ΤΗΛΕΦΩΝΑ ΑΜΕΣΗΣ ΑΝΑΓΚΗΣ</vt:lpstr>
      <vt:lpstr> Κάλεσε για Βοήθεια!</vt:lpstr>
      <vt:lpstr>Παρουσίαση του PowerPoint</vt:lpstr>
      <vt:lpstr> Έκτακτοι Αριθμοί στην Ελλάδα</vt:lpstr>
      <vt:lpstr>Παρουσίαση του PowerPoint</vt:lpstr>
      <vt:lpstr>⚠️ ΠροσοχΗ! Δεν κΑνουμε φΑρσες!</vt:lpstr>
      <vt:lpstr>📞 ΠολλοΙ Ανθρωποι μπορεΙ να καλΕσουν για το Ιδιο περιστατικΟ</vt:lpstr>
      <vt:lpstr>📝 Κράτησέ το κοντά σου!</vt:lpstr>
      <vt:lpstr>ΕΥΧΑΡΙΣΤΩ ΓΙΑ ΤΗΝ ΠΡΟΣΟΧΗ ΣΑΣ!!!!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Nefeli Romania</dc:creator>
  <cp:lastModifiedBy>Nefeli Romania</cp:lastModifiedBy>
  <cp:revision>11</cp:revision>
  <dcterms:created xsi:type="dcterms:W3CDTF">2025-06-07T09:42:14Z</dcterms:created>
  <dcterms:modified xsi:type="dcterms:W3CDTF">2026-04-22T18:10:40Z</dcterms:modified>
</cp:coreProperties>
</file>