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AD7766-5EB9-4311-86DE-F2FA2AEBAC01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C0D07D08-D358-4101-BB40-E5A725D7EF16}">
      <dgm:prSet phldrT="[Κείμενο]" phldr="0"/>
      <dgm:spPr/>
      <dgm:t>
        <a:bodyPr/>
        <a:lstStyle/>
        <a:p>
          <a:r>
            <a:rPr lang="el-GR" dirty="0"/>
            <a:t>ΑΡΧΗ </a:t>
          </a:r>
        </a:p>
      </dgm:t>
    </dgm:pt>
    <dgm:pt modelId="{DA4C354C-15D9-4FA4-A03E-18FA3684FD29}" type="parTrans" cxnId="{167A54FA-FE1A-4F5D-8ACC-B0DAD1D60BD2}">
      <dgm:prSet/>
      <dgm:spPr/>
      <dgm:t>
        <a:bodyPr/>
        <a:lstStyle/>
        <a:p>
          <a:endParaRPr lang="el-GR"/>
        </a:p>
      </dgm:t>
    </dgm:pt>
    <dgm:pt modelId="{7F51CECC-0DC8-4E31-A539-B445DC2AE4D9}" type="sibTrans" cxnId="{167A54FA-FE1A-4F5D-8ACC-B0DAD1D60BD2}">
      <dgm:prSet/>
      <dgm:spPr/>
      <dgm:t>
        <a:bodyPr/>
        <a:lstStyle/>
        <a:p>
          <a:endParaRPr lang="el-GR"/>
        </a:p>
      </dgm:t>
    </dgm:pt>
    <dgm:pt modelId="{346BEED7-05B4-4314-BE95-87A1DABB0F85}">
      <dgm:prSet phldrT="[Κείμενο]" phldr="0"/>
      <dgm:spPr/>
      <dgm:t>
        <a:bodyPr/>
        <a:lstStyle/>
        <a:p>
          <a:r>
            <a:rPr lang="el-GR" dirty="0"/>
            <a:t>ΗΡΩΕΣ</a:t>
          </a:r>
        </a:p>
      </dgm:t>
    </dgm:pt>
    <dgm:pt modelId="{62C1578A-A907-480A-A8E5-C017B9CB4365}" type="parTrans" cxnId="{4498378D-42E6-4565-B0F4-5DB74DF54E72}">
      <dgm:prSet/>
      <dgm:spPr/>
      <dgm:t>
        <a:bodyPr/>
        <a:lstStyle/>
        <a:p>
          <a:endParaRPr lang="el-GR"/>
        </a:p>
      </dgm:t>
    </dgm:pt>
    <dgm:pt modelId="{AA22E8BE-E875-4883-85CD-C32BB47AAE2F}" type="sibTrans" cxnId="{4498378D-42E6-4565-B0F4-5DB74DF54E72}">
      <dgm:prSet/>
      <dgm:spPr/>
      <dgm:t>
        <a:bodyPr/>
        <a:lstStyle/>
        <a:p>
          <a:endParaRPr lang="el-GR"/>
        </a:p>
      </dgm:t>
    </dgm:pt>
    <dgm:pt modelId="{EB23621F-6955-4E7C-B18C-6C747E1545BA}">
      <dgm:prSet phldrT="[Κείμενο]" phldr="0"/>
      <dgm:spPr/>
      <dgm:t>
        <a:bodyPr/>
        <a:lstStyle/>
        <a:p>
          <a:r>
            <a:rPr lang="el-GR" dirty="0"/>
            <a:t>ΜΕΣΗ</a:t>
          </a:r>
        </a:p>
      </dgm:t>
    </dgm:pt>
    <dgm:pt modelId="{12C82A53-DE58-40D3-9662-DC2EB644F362}" type="parTrans" cxnId="{42C991C2-8114-48E1-880A-69974A3CFD0E}">
      <dgm:prSet/>
      <dgm:spPr/>
      <dgm:t>
        <a:bodyPr/>
        <a:lstStyle/>
        <a:p>
          <a:endParaRPr lang="el-GR"/>
        </a:p>
      </dgm:t>
    </dgm:pt>
    <dgm:pt modelId="{315CA83A-6BC6-4067-86D6-035B0BC5FE89}" type="sibTrans" cxnId="{42C991C2-8114-48E1-880A-69974A3CFD0E}">
      <dgm:prSet/>
      <dgm:spPr/>
      <dgm:t>
        <a:bodyPr/>
        <a:lstStyle/>
        <a:p>
          <a:endParaRPr lang="el-GR"/>
        </a:p>
      </dgm:t>
    </dgm:pt>
    <dgm:pt modelId="{E7213DB7-1101-46E1-99D7-25EC85DCDCC3}">
      <dgm:prSet phldrT="[Κείμενο]" phldr="0"/>
      <dgm:spPr/>
      <dgm:t>
        <a:bodyPr/>
        <a:lstStyle/>
        <a:p>
          <a:r>
            <a:rPr lang="el-GR" dirty="0"/>
            <a:t>ΠΡΟΒΛΗΜΑ</a:t>
          </a:r>
        </a:p>
      </dgm:t>
    </dgm:pt>
    <dgm:pt modelId="{41582718-04B8-4544-A30A-8A4A41E26BDE}" type="parTrans" cxnId="{DDBCC4D3-6B56-4EEA-B9D2-58DC4D9C6635}">
      <dgm:prSet/>
      <dgm:spPr/>
      <dgm:t>
        <a:bodyPr/>
        <a:lstStyle/>
        <a:p>
          <a:endParaRPr lang="el-GR"/>
        </a:p>
      </dgm:t>
    </dgm:pt>
    <dgm:pt modelId="{CD8FD83E-3314-4847-8812-79DCAD71BD5B}" type="sibTrans" cxnId="{DDBCC4D3-6B56-4EEA-B9D2-58DC4D9C6635}">
      <dgm:prSet/>
      <dgm:spPr/>
      <dgm:t>
        <a:bodyPr/>
        <a:lstStyle/>
        <a:p>
          <a:endParaRPr lang="el-GR"/>
        </a:p>
      </dgm:t>
    </dgm:pt>
    <dgm:pt modelId="{EA4F6E2F-79F2-49E9-AD91-E7D6A1D9CFF5}">
      <dgm:prSet phldrT="[Κείμενο]" phldr="0"/>
      <dgm:spPr/>
      <dgm:t>
        <a:bodyPr/>
        <a:lstStyle/>
        <a:p>
          <a:r>
            <a:rPr lang="el-GR" dirty="0"/>
            <a:t>ΤΕΛΟΣ</a:t>
          </a:r>
        </a:p>
      </dgm:t>
    </dgm:pt>
    <dgm:pt modelId="{AAD585E7-1BF6-4CB5-80BE-0A7380A780BA}" type="parTrans" cxnId="{37EB7D15-803D-4947-B7C2-AA6FD4CBE6F3}">
      <dgm:prSet/>
      <dgm:spPr/>
      <dgm:t>
        <a:bodyPr/>
        <a:lstStyle/>
        <a:p>
          <a:endParaRPr lang="el-GR"/>
        </a:p>
      </dgm:t>
    </dgm:pt>
    <dgm:pt modelId="{C0D6CEF2-F030-41BA-A905-F2BDE6C0FEBE}" type="sibTrans" cxnId="{37EB7D15-803D-4947-B7C2-AA6FD4CBE6F3}">
      <dgm:prSet/>
      <dgm:spPr/>
      <dgm:t>
        <a:bodyPr/>
        <a:lstStyle/>
        <a:p>
          <a:endParaRPr lang="el-GR"/>
        </a:p>
      </dgm:t>
    </dgm:pt>
    <dgm:pt modelId="{E1B79819-17E3-4B0D-9404-4004DE3B9A3F}">
      <dgm:prSet phldrT="[Κείμενο]" phldr="0"/>
      <dgm:spPr/>
      <dgm:t>
        <a:bodyPr/>
        <a:lstStyle/>
        <a:p>
          <a:r>
            <a:rPr lang="el-GR" dirty="0"/>
            <a:t>ΛΥΣΗ</a:t>
          </a:r>
        </a:p>
      </dgm:t>
    </dgm:pt>
    <dgm:pt modelId="{4F5CA3AB-E7B0-4FE9-AAAC-DF010C69ACEB}" type="parTrans" cxnId="{B8A989C8-7E85-4934-AB4D-960D35EFDA63}">
      <dgm:prSet/>
      <dgm:spPr/>
      <dgm:t>
        <a:bodyPr/>
        <a:lstStyle/>
        <a:p>
          <a:endParaRPr lang="el-GR"/>
        </a:p>
      </dgm:t>
    </dgm:pt>
    <dgm:pt modelId="{854360D2-AC88-4F5F-BAC9-51FEFB044747}" type="sibTrans" cxnId="{B8A989C8-7E85-4934-AB4D-960D35EFDA63}">
      <dgm:prSet/>
      <dgm:spPr/>
      <dgm:t>
        <a:bodyPr/>
        <a:lstStyle/>
        <a:p>
          <a:endParaRPr lang="el-GR"/>
        </a:p>
      </dgm:t>
    </dgm:pt>
    <dgm:pt modelId="{CFABF10A-6879-41FC-94E3-6BFCE23B815E}">
      <dgm:prSet phldrT="[Κείμενο]" phldr="0"/>
      <dgm:spPr/>
      <dgm:t>
        <a:bodyPr/>
        <a:lstStyle/>
        <a:p>
          <a:r>
            <a:rPr lang="el-GR" dirty="0"/>
            <a:t>ΤΟΠΟΣ</a:t>
          </a:r>
        </a:p>
      </dgm:t>
    </dgm:pt>
    <dgm:pt modelId="{896FCA9B-7B63-4AF8-9B4E-3341E45FF378}" type="parTrans" cxnId="{2AC8C6B6-05A6-4433-A5F0-1AB88A46F008}">
      <dgm:prSet/>
      <dgm:spPr/>
      <dgm:t>
        <a:bodyPr/>
        <a:lstStyle/>
        <a:p>
          <a:endParaRPr lang="el-GR"/>
        </a:p>
      </dgm:t>
    </dgm:pt>
    <dgm:pt modelId="{ED0DCB45-9A4E-471C-B80D-B968BA1813D3}" type="sibTrans" cxnId="{2AC8C6B6-05A6-4433-A5F0-1AB88A46F008}">
      <dgm:prSet/>
      <dgm:spPr/>
      <dgm:t>
        <a:bodyPr/>
        <a:lstStyle/>
        <a:p>
          <a:endParaRPr lang="el-GR"/>
        </a:p>
      </dgm:t>
    </dgm:pt>
    <dgm:pt modelId="{859C5DB4-FB71-465E-9CCE-A723EFE5D0FE}" type="pres">
      <dgm:prSet presAssocID="{37AD7766-5EB9-4311-86DE-F2FA2AEBAC01}" presName="linearFlow" presStyleCnt="0">
        <dgm:presLayoutVars>
          <dgm:dir/>
          <dgm:animLvl val="lvl"/>
          <dgm:resizeHandles val="exact"/>
        </dgm:presLayoutVars>
      </dgm:prSet>
      <dgm:spPr/>
    </dgm:pt>
    <dgm:pt modelId="{891CD2DA-E725-4AB7-BFB7-F47B173CCE18}" type="pres">
      <dgm:prSet presAssocID="{C0D07D08-D358-4101-BB40-E5A725D7EF16}" presName="composite" presStyleCnt="0"/>
      <dgm:spPr/>
    </dgm:pt>
    <dgm:pt modelId="{4CEA9F7F-C576-422A-BB93-18165DEEBE3E}" type="pres">
      <dgm:prSet presAssocID="{C0D07D08-D358-4101-BB40-E5A725D7EF16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B2F6985-BB2D-41D3-B33A-2831ACE0E59F}" type="pres">
      <dgm:prSet presAssocID="{C0D07D08-D358-4101-BB40-E5A725D7EF16}" presName="parSh" presStyleLbl="node1" presStyleIdx="0" presStyleCnt="3"/>
      <dgm:spPr/>
    </dgm:pt>
    <dgm:pt modelId="{2A80701B-9635-4F44-B35E-D6DF77FCBCAD}" type="pres">
      <dgm:prSet presAssocID="{C0D07D08-D358-4101-BB40-E5A725D7EF16}" presName="desTx" presStyleLbl="fgAcc1" presStyleIdx="0" presStyleCnt="3">
        <dgm:presLayoutVars>
          <dgm:bulletEnabled val="1"/>
        </dgm:presLayoutVars>
      </dgm:prSet>
      <dgm:spPr/>
    </dgm:pt>
    <dgm:pt modelId="{6AF516DE-94D8-4EE2-AC41-C787BA77A7C9}" type="pres">
      <dgm:prSet presAssocID="{7F51CECC-0DC8-4E31-A539-B445DC2AE4D9}" presName="sibTrans" presStyleLbl="sibTrans2D1" presStyleIdx="0" presStyleCnt="2"/>
      <dgm:spPr/>
    </dgm:pt>
    <dgm:pt modelId="{7CD46794-ECFD-4625-BD17-F3E59CDFD61D}" type="pres">
      <dgm:prSet presAssocID="{7F51CECC-0DC8-4E31-A539-B445DC2AE4D9}" presName="connTx" presStyleLbl="sibTrans2D1" presStyleIdx="0" presStyleCnt="2"/>
      <dgm:spPr/>
    </dgm:pt>
    <dgm:pt modelId="{BC03C2FC-EF41-4909-ADE7-D5124EE134E5}" type="pres">
      <dgm:prSet presAssocID="{EB23621F-6955-4E7C-B18C-6C747E1545BA}" presName="composite" presStyleCnt="0"/>
      <dgm:spPr/>
    </dgm:pt>
    <dgm:pt modelId="{09926759-FE7A-4E15-8497-E664D9FD213B}" type="pres">
      <dgm:prSet presAssocID="{EB23621F-6955-4E7C-B18C-6C747E1545BA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3EE7E75-A581-4805-A3F4-274E92D353CE}" type="pres">
      <dgm:prSet presAssocID="{EB23621F-6955-4E7C-B18C-6C747E1545BA}" presName="parSh" presStyleLbl="node1" presStyleIdx="1" presStyleCnt="3" custLinFactNeighborX="1184" custLinFactNeighborY="-1326"/>
      <dgm:spPr/>
    </dgm:pt>
    <dgm:pt modelId="{EC9FF478-758F-4465-845E-6406463F208D}" type="pres">
      <dgm:prSet presAssocID="{EB23621F-6955-4E7C-B18C-6C747E1545BA}" presName="desTx" presStyleLbl="fgAcc1" presStyleIdx="1" presStyleCnt="3">
        <dgm:presLayoutVars>
          <dgm:bulletEnabled val="1"/>
        </dgm:presLayoutVars>
      </dgm:prSet>
      <dgm:spPr/>
    </dgm:pt>
    <dgm:pt modelId="{F56CDD45-C977-44D2-8524-76444AA00266}" type="pres">
      <dgm:prSet presAssocID="{315CA83A-6BC6-4067-86D6-035B0BC5FE89}" presName="sibTrans" presStyleLbl="sibTrans2D1" presStyleIdx="1" presStyleCnt="2"/>
      <dgm:spPr/>
    </dgm:pt>
    <dgm:pt modelId="{DDE79008-F6C0-4070-8108-2B683B3ABAEA}" type="pres">
      <dgm:prSet presAssocID="{315CA83A-6BC6-4067-86D6-035B0BC5FE89}" presName="connTx" presStyleLbl="sibTrans2D1" presStyleIdx="1" presStyleCnt="2"/>
      <dgm:spPr/>
    </dgm:pt>
    <dgm:pt modelId="{E12F4559-BD08-48DC-ABAA-1EF9B35FDD9F}" type="pres">
      <dgm:prSet presAssocID="{EA4F6E2F-79F2-49E9-AD91-E7D6A1D9CFF5}" presName="composite" presStyleCnt="0"/>
      <dgm:spPr/>
    </dgm:pt>
    <dgm:pt modelId="{010797E6-4E5E-4185-9B0D-331A994C6C66}" type="pres">
      <dgm:prSet presAssocID="{EA4F6E2F-79F2-49E9-AD91-E7D6A1D9CFF5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C68FAA2-8E1E-4B06-99E3-4AE89ADD8490}" type="pres">
      <dgm:prSet presAssocID="{EA4F6E2F-79F2-49E9-AD91-E7D6A1D9CFF5}" presName="parSh" presStyleLbl="node1" presStyleIdx="2" presStyleCnt="3"/>
      <dgm:spPr/>
    </dgm:pt>
    <dgm:pt modelId="{FA1AD2D5-415E-4CE3-856F-6B7013947676}" type="pres">
      <dgm:prSet presAssocID="{EA4F6E2F-79F2-49E9-AD91-E7D6A1D9CFF5}" presName="desTx" presStyleLbl="fgAcc1" presStyleIdx="2" presStyleCnt="3">
        <dgm:presLayoutVars>
          <dgm:bulletEnabled val="1"/>
        </dgm:presLayoutVars>
      </dgm:prSet>
      <dgm:spPr/>
    </dgm:pt>
  </dgm:ptLst>
  <dgm:cxnLst>
    <dgm:cxn modelId="{56121901-7415-4411-B524-841BFC72E373}" type="presOf" srcId="{EA4F6E2F-79F2-49E9-AD91-E7D6A1D9CFF5}" destId="{4C68FAA2-8E1E-4B06-99E3-4AE89ADD8490}" srcOrd="1" destOrd="0" presId="urn:microsoft.com/office/officeart/2005/8/layout/process3"/>
    <dgm:cxn modelId="{301F0007-B6EB-451F-B4F0-E37679235452}" type="presOf" srcId="{EB23621F-6955-4E7C-B18C-6C747E1545BA}" destId="{09926759-FE7A-4E15-8497-E664D9FD213B}" srcOrd="0" destOrd="0" presId="urn:microsoft.com/office/officeart/2005/8/layout/process3"/>
    <dgm:cxn modelId="{37EB7D15-803D-4947-B7C2-AA6FD4CBE6F3}" srcId="{37AD7766-5EB9-4311-86DE-F2FA2AEBAC01}" destId="{EA4F6E2F-79F2-49E9-AD91-E7D6A1D9CFF5}" srcOrd="2" destOrd="0" parTransId="{AAD585E7-1BF6-4CB5-80BE-0A7380A780BA}" sibTransId="{C0D6CEF2-F030-41BA-A905-F2BDE6C0FEBE}"/>
    <dgm:cxn modelId="{C3AD1748-8963-4799-AB64-2C3E5EA6F36E}" type="presOf" srcId="{315CA83A-6BC6-4067-86D6-035B0BC5FE89}" destId="{F56CDD45-C977-44D2-8524-76444AA00266}" srcOrd="0" destOrd="0" presId="urn:microsoft.com/office/officeart/2005/8/layout/process3"/>
    <dgm:cxn modelId="{946F9D6B-B728-4586-994D-4CDD71EB2250}" type="presOf" srcId="{E7213DB7-1101-46E1-99D7-25EC85DCDCC3}" destId="{EC9FF478-758F-4465-845E-6406463F208D}" srcOrd="0" destOrd="0" presId="urn:microsoft.com/office/officeart/2005/8/layout/process3"/>
    <dgm:cxn modelId="{CC503C7B-4D73-41B7-AC31-568A97834904}" type="presOf" srcId="{37AD7766-5EB9-4311-86DE-F2FA2AEBAC01}" destId="{859C5DB4-FB71-465E-9CCE-A723EFE5D0FE}" srcOrd="0" destOrd="0" presId="urn:microsoft.com/office/officeart/2005/8/layout/process3"/>
    <dgm:cxn modelId="{05A25382-998F-4202-A3CD-58C76AC73DBF}" type="presOf" srcId="{C0D07D08-D358-4101-BB40-E5A725D7EF16}" destId="{1B2F6985-BB2D-41D3-B33A-2831ACE0E59F}" srcOrd="1" destOrd="0" presId="urn:microsoft.com/office/officeart/2005/8/layout/process3"/>
    <dgm:cxn modelId="{C01F3387-3DC8-41B7-AAD3-4243EFF24413}" type="presOf" srcId="{315CA83A-6BC6-4067-86D6-035B0BC5FE89}" destId="{DDE79008-F6C0-4070-8108-2B683B3ABAEA}" srcOrd="1" destOrd="0" presId="urn:microsoft.com/office/officeart/2005/8/layout/process3"/>
    <dgm:cxn modelId="{4498378D-42E6-4565-B0F4-5DB74DF54E72}" srcId="{C0D07D08-D358-4101-BB40-E5A725D7EF16}" destId="{346BEED7-05B4-4314-BE95-87A1DABB0F85}" srcOrd="0" destOrd="0" parTransId="{62C1578A-A907-480A-A8E5-C017B9CB4365}" sibTransId="{AA22E8BE-E875-4883-85CD-C32BB47AAE2F}"/>
    <dgm:cxn modelId="{C01B208F-F863-4337-9E32-E2DFB686D771}" type="presOf" srcId="{7F51CECC-0DC8-4E31-A539-B445DC2AE4D9}" destId="{6AF516DE-94D8-4EE2-AC41-C787BA77A7C9}" srcOrd="0" destOrd="0" presId="urn:microsoft.com/office/officeart/2005/8/layout/process3"/>
    <dgm:cxn modelId="{58C5FA9A-3038-451F-8AC0-FA85CA631619}" type="presOf" srcId="{EA4F6E2F-79F2-49E9-AD91-E7D6A1D9CFF5}" destId="{010797E6-4E5E-4185-9B0D-331A994C6C66}" srcOrd="0" destOrd="0" presId="urn:microsoft.com/office/officeart/2005/8/layout/process3"/>
    <dgm:cxn modelId="{73B782A1-3732-4283-98BE-C544EF15C5E1}" type="presOf" srcId="{EB23621F-6955-4E7C-B18C-6C747E1545BA}" destId="{A3EE7E75-A581-4805-A3F4-274E92D353CE}" srcOrd="1" destOrd="0" presId="urn:microsoft.com/office/officeart/2005/8/layout/process3"/>
    <dgm:cxn modelId="{2AC8C6B6-05A6-4433-A5F0-1AB88A46F008}" srcId="{C0D07D08-D358-4101-BB40-E5A725D7EF16}" destId="{CFABF10A-6879-41FC-94E3-6BFCE23B815E}" srcOrd="1" destOrd="0" parTransId="{896FCA9B-7B63-4AF8-9B4E-3341E45FF378}" sibTransId="{ED0DCB45-9A4E-471C-B80D-B968BA1813D3}"/>
    <dgm:cxn modelId="{42C991C2-8114-48E1-880A-69974A3CFD0E}" srcId="{37AD7766-5EB9-4311-86DE-F2FA2AEBAC01}" destId="{EB23621F-6955-4E7C-B18C-6C747E1545BA}" srcOrd="1" destOrd="0" parTransId="{12C82A53-DE58-40D3-9662-DC2EB644F362}" sibTransId="{315CA83A-6BC6-4067-86D6-035B0BC5FE89}"/>
    <dgm:cxn modelId="{B8A989C8-7E85-4934-AB4D-960D35EFDA63}" srcId="{EA4F6E2F-79F2-49E9-AD91-E7D6A1D9CFF5}" destId="{E1B79819-17E3-4B0D-9404-4004DE3B9A3F}" srcOrd="0" destOrd="0" parTransId="{4F5CA3AB-E7B0-4FE9-AAAC-DF010C69ACEB}" sibTransId="{854360D2-AC88-4F5F-BAC9-51FEFB044747}"/>
    <dgm:cxn modelId="{DDBCC4D3-6B56-4EEA-B9D2-58DC4D9C6635}" srcId="{EB23621F-6955-4E7C-B18C-6C747E1545BA}" destId="{E7213DB7-1101-46E1-99D7-25EC85DCDCC3}" srcOrd="0" destOrd="0" parTransId="{41582718-04B8-4544-A30A-8A4A41E26BDE}" sibTransId="{CD8FD83E-3314-4847-8812-79DCAD71BD5B}"/>
    <dgm:cxn modelId="{C951BADA-5EBC-4CB5-8788-D499AF83063C}" type="presOf" srcId="{C0D07D08-D358-4101-BB40-E5A725D7EF16}" destId="{4CEA9F7F-C576-422A-BB93-18165DEEBE3E}" srcOrd="0" destOrd="0" presId="urn:microsoft.com/office/officeart/2005/8/layout/process3"/>
    <dgm:cxn modelId="{8BD0E1E0-E3EA-4486-AE43-A8EFEBBBB7DD}" type="presOf" srcId="{346BEED7-05B4-4314-BE95-87A1DABB0F85}" destId="{2A80701B-9635-4F44-B35E-D6DF77FCBCAD}" srcOrd="0" destOrd="0" presId="urn:microsoft.com/office/officeart/2005/8/layout/process3"/>
    <dgm:cxn modelId="{78617DEC-9D20-4C02-8AE5-1AA3EC34A3AF}" type="presOf" srcId="{CFABF10A-6879-41FC-94E3-6BFCE23B815E}" destId="{2A80701B-9635-4F44-B35E-D6DF77FCBCAD}" srcOrd="0" destOrd="1" presId="urn:microsoft.com/office/officeart/2005/8/layout/process3"/>
    <dgm:cxn modelId="{D88289EC-2FF0-4091-B551-3A44D783DDBF}" type="presOf" srcId="{E1B79819-17E3-4B0D-9404-4004DE3B9A3F}" destId="{FA1AD2D5-415E-4CE3-856F-6B7013947676}" srcOrd="0" destOrd="0" presId="urn:microsoft.com/office/officeart/2005/8/layout/process3"/>
    <dgm:cxn modelId="{167A54FA-FE1A-4F5D-8ACC-B0DAD1D60BD2}" srcId="{37AD7766-5EB9-4311-86DE-F2FA2AEBAC01}" destId="{C0D07D08-D358-4101-BB40-E5A725D7EF16}" srcOrd="0" destOrd="0" parTransId="{DA4C354C-15D9-4FA4-A03E-18FA3684FD29}" sibTransId="{7F51CECC-0DC8-4E31-A539-B445DC2AE4D9}"/>
    <dgm:cxn modelId="{3B8AD1FB-B742-49AE-90E7-3E319FD19B27}" type="presOf" srcId="{7F51CECC-0DC8-4E31-A539-B445DC2AE4D9}" destId="{7CD46794-ECFD-4625-BD17-F3E59CDFD61D}" srcOrd="1" destOrd="0" presId="urn:microsoft.com/office/officeart/2005/8/layout/process3"/>
    <dgm:cxn modelId="{763E86BE-3E15-4471-91DD-C07509B01A03}" type="presParOf" srcId="{859C5DB4-FB71-465E-9CCE-A723EFE5D0FE}" destId="{891CD2DA-E725-4AB7-BFB7-F47B173CCE18}" srcOrd="0" destOrd="0" presId="urn:microsoft.com/office/officeart/2005/8/layout/process3"/>
    <dgm:cxn modelId="{5FC0F05A-6C76-47DA-9980-5815D354C109}" type="presParOf" srcId="{891CD2DA-E725-4AB7-BFB7-F47B173CCE18}" destId="{4CEA9F7F-C576-422A-BB93-18165DEEBE3E}" srcOrd="0" destOrd="0" presId="urn:microsoft.com/office/officeart/2005/8/layout/process3"/>
    <dgm:cxn modelId="{C1D88B3E-BDBB-4A08-A00E-49ABFE799717}" type="presParOf" srcId="{891CD2DA-E725-4AB7-BFB7-F47B173CCE18}" destId="{1B2F6985-BB2D-41D3-B33A-2831ACE0E59F}" srcOrd="1" destOrd="0" presId="urn:microsoft.com/office/officeart/2005/8/layout/process3"/>
    <dgm:cxn modelId="{92CBABA7-215F-4BC2-BBE9-592FD9E5D326}" type="presParOf" srcId="{891CD2DA-E725-4AB7-BFB7-F47B173CCE18}" destId="{2A80701B-9635-4F44-B35E-D6DF77FCBCAD}" srcOrd="2" destOrd="0" presId="urn:microsoft.com/office/officeart/2005/8/layout/process3"/>
    <dgm:cxn modelId="{79F9F11C-2259-4B7B-80AD-614301C410B5}" type="presParOf" srcId="{859C5DB4-FB71-465E-9CCE-A723EFE5D0FE}" destId="{6AF516DE-94D8-4EE2-AC41-C787BA77A7C9}" srcOrd="1" destOrd="0" presId="urn:microsoft.com/office/officeart/2005/8/layout/process3"/>
    <dgm:cxn modelId="{F1C68F9E-28DB-4EBA-B1AD-045E97C5BB3A}" type="presParOf" srcId="{6AF516DE-94D8-4EE2-AC41-C787BA77A7C9}" destId="{7CD46794-ECFD-4625-BD17-F3E59CDFD61D}" srcOrd="0" destOrd="0" presId="urn:microsoft.com/office/officeart/2005/8/layout/process3"/>
    <dgm:cxn modelId="{5AEF959F-9262-4DB4-BD55-668E3C961FA8}" type="presParOf" srcId="{859C5DB4-FB71-465E-9CCE-A723EFE5D0FE}" destId="{BC03C2FC-EF41-4909-ADE7-D5124EE134E5}" srcOrd="2" destOrd="0" presId="urn:microsoft.com/office/officeart/2005/8/layout/process3"/>
    <dgm:cxn modelId="{965D5ED7-EAAF-440F-A210-6C77CD09F207}" type="presParOf" srcId="{BC03C2FC-EF41-4909-ADE7-D5124EE134E5}" destId="{09926759-FE7A-4E15-8497-E664D9FD213B}" srcOrd="0" destOrd="0" presId="urn:microsoft.com/office/officeart/2005/8/layout/process3"/>
    <dgm:cxn modelId="{CB6315E4-4EAA-4816-BBE9-137D5BB9F6C2}" type="presParOf" srcId="{BC03C2FC-EF41-4909-ADE7-D5124EE134E5}" destId="{A3EE7E75-A581-4805-A3F4-274E92D353CE}" srcOrd="1" destOrd="0" presId="urn:microsoft.com/office/officeart/2005/8/layout/process3"/>
    <dgm:cxn modelId="{C6F9BC1B-6474-454E-8611-CDFA5CB11719}" type="presParOf" srcId="{BC03C2FC-EF41-4909-ADE7-D5124EE134E5}" destId="{EC9FF478-758F-4465-845E-6406463F208D}" srcOrd="2" destOrd="0" presId="urn:microsoft.com/office/officeart/2005/8/layout/process3"/>
    <dgm:cxn modelId="{FB6A057A-E6E0-4D86-A368-CF3FEAFD2791}" type="presParOf" srcId="{859C5DB4-FB71-465E-9CCE-A723EFE5D0FE}" destId="{F56CDD45-C977-44D2-8524-76444AA00266}" srcOrd="3" destOrd="0" presId="urn:microsoft.com/office/officeart/2005/8/layout/process3"/>
    <dgm:cxn modelId="{9BC4EC4A-ED37-4037-B312-05F2EEB892F4}" type="presParOf" srcId="{F56CDD45-C977-44D2-8524-76444AA00266}" destId="{DDE79008-F6C0-4070-8108-2B683B3ABAEA}" srcOrd="0" destOrd="0" presId="urn:microsoft.com/office/officeart/2005/8/layout/process3"/>
    <dgm:cxn modelId="{C0D29F0F-3C68-4E38-A1A9-2F4104978661}" type="presParOf" srcId="{859C5DB4-FB71-465E-9CCE-A723EFE5D0FE}" destId="{E12F4559-BD08-48DC-ABAA-1EF9B35FDD9F}" srcOrd="4" destOrd="0" presId="urn:microsoft.com/office/officeart/2005/8/layout/process3"/>
    <dgm:cxn modelId="{4EFFA3CE-52D9-4B39-B297-68290886C5CB}" type="presParOf" srcId="{E12F4559-BD08-48DC-ABAA-1EF9B35FDD9F}" destId="{010797E6-4E5E-4185-9B0D-331A994C6C66}" srcOrd="0" destOrd="0" presId="urn:microsoft.com/office/officeart/2005/8/layout/process3"/>
    <dgm:cxn modelId="{3A815770-A932-4042-8B00-D5AEE6E555BC}" type="presParOf" srcId="{E12F4559-BD08-48DC-ABAA-1EF9B35FDD9F}" destId="{4C68FAA2-8E1E-4B06-99E3-4AE89ADD8490}" srcOrd="1" destOrd="0" presId="urn:microsoft.com/office/officeart/2005/8/layout/process3"/>
    <dgm:cxn modelId="{43BB5C23-ECAF-420F-B1A4-680C229D8816}" type="presParOf" srcId="{E12F4559-BD08-48DC-ABAA-1EF9B35FDD9F}" destId="{FA1AD2D5-415E-4CE3-856F-6B7013947676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2F6985-BB2D-41D3-B33A-2831ACE0E59F}">
      <dsp:nvSpPr>
        <dsp:cNvPr id="0" name=""/>
        <dsp:cNvSpPr/>
      </dsp:nvSpPr>
      <dsp:spPr>
        <a:xfrm>
          <a:off x="2465" y="1548937"/>
          <a:ext cx="1120904" cy="475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100" kern="1200" dirty="0"/>
            <a:t>ΑΡΧΗ </a:t>
          </a:r>
        </a:p>
      </dsp:txBody>
      <dsp:txXfrm>
        <a:off x="2465" y="1548937"/>
        <a:ext cx="1120904" cy="316800"/>
      </dsp:txXfrm>
    </dsp:sp>
    <dsp:sp modelId="{2A80701B-9635-4F44-B35E-D6DF77FCBCAD}">
      <dsp:nvSpPr>
        <dsp:cNvPr id="0" name=""/>
        <dsp:cNvSpPr/>
      </dsp:nvSpPr>
      <dsp:spPr>
        <a:xfrm>
          <a:off x="232048" y="1865737"/>
          <a:ext cx="1120904" cy="633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100" kern="1200" dirty="0"/>
            <a:t>ΗΡΩΕΣ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100" kern="1200" dirty="0"/>
            <a:t>ΤΟΠΟΣ</a:t>
          </a:r>
        </a:p>
      </dsp:txBody>
      <dsp:txXfrm>
        <a:off x="250606" y="1884295"/>
        <a:ext cx="1083788" cy="596484"/>
      </dsp:txXfrm>
    </dsp:sp>
    <dsp:sp modelId="{6AF516DE-94D8-4EE2-AC41-C787BA77A7C9}">
      <dsp:nvSpPr>
        <dsp:cNvPr id="0" name=""/>
        <dsp:cNvSpPr/>
      </dsp:nvSpPr>
      <dsp:spPr>
        <a:xfrm rot="21588058">
          <a:off x="1296612" y="1564614"/>
          <a:ext cx="367277" cy="279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900" kern="1200"/>
        </a:p>
      </dsp:txBody>
      <dsp:txXfrm>
        <a:off x="1296612" y="1620573"/>
        <a:ext cx="283555" cy="167444"/>
      </dsp:txXfrm>
    </dsp:sp>
    <dsp:sp modelId="{A3EE7E75-A581-4805-A3F4-274E92D353CE}">
      <dsp:nvSpPr>
        <dsp:cNvPr id="0" name=""/>
        <dsp:cNvSpPr/>
      </dsp:nvSpPr>
      <dsp:spPr>
        <a:xfrm>
          <a:off x="1816342" y="1542636"/>
          <a:ext cx="1120904" cy="475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100" kern="1200" dirty="0"/>
            <a:t>ΜΕΣΗ</a:t>
          </a:r>
        </a:p>
      </dsp:txBody>
      <dsp:txXfrm>
        <a:off x="1816342" y="1542636"/>
        <a:ext cx="1120904" cy="316800"/>
      </dsp:txXfrm>
    </dsp:sp>
    <dsp:sp modelId="{EC9FF478-758F-4465-845E-6406463F208D}">
      <dsp:nvSpPr>
        <dsp:cNvPr id="0" name=""/>
        <dsp:cNvSpPr/>
      </dsp:nvSpPr>
      <dsp:spPr>
        <a:xfrm>
          <a:off x="2032653" y="1865737"/>
          <a:ext cx="1120904" cy="633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100" kern="1200" dirty="0"/>
            <a:t>ΠΡΟΒΛΗΜΑ</a:t>
          </a:r>
        </a:p>
      </dsp:txBody>
      <dsp:txXfrm>
        <a:off x="2051211" y="1884295"/>
        <a:ext cx="1083788" cy="596484"/>
      </dsp:txXfrm>
    </dsp:sp>
    <dsp:sp modelId="{F56CDD45-C977-44D2-8524-76444AA00266}">
      <dsp:nvSpPr>
        <dsp:cNvPr id="0" name=""/>
        <dsp:cNvSpPr/>
      </dsp:nvSpPr>
      <dsp:spPr>
        <a:xfrm rot="12120">
          <a:off x="3103853" y="1564686"/>
          <a:ext cx="353209" cy="279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900" kern="1200"/>
        </a:p>
      </dsp:txBody>
      <dsp:txXfrm>
        <a:off x="3103853" y="1620352"/>
        <a:ext cx="269487" cy="167444"/>
      </dsp:txXfrm>
    </dsp:sp>
    <dsp:sp modelId="{4C68FAA2-8E1E-4B06-99E3-4AE89ADD8490}">
      <dsp:nvSpPr>
        <dsp:cNvPr id="0" name=""/>
        <dsp:cNvSpPr/>
      </dsp:nvSpPr>
      <dsp:spPr>
        <a:xfrm>
          <a:off x="3603675" y="1548937"/>
          <a:ext cx="1120904" cy="475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100" kern="1200" dirty="0"/>
            <a:t>ΤΕΛΟΣ</a:t>
          </a:r>
        </a:p>
      </dsp:txBody>
      <dsp:txXfrm>
        <a:off x="3603675" y="1548937"/>
        <a:ext cx="1120904" cy="316800"/>
      </dsp:txXfrm>
    </dsp:sp>
    <dsp:sp modelId="{FA1AD2D5-415E-4CE3-856F-6B7013947676}">
      <dsp:nvSpPr>
        <dsp:cNvPr id="0" name=""/>
        <dsp:cNvSpPr/>
      </dsp:nvSpPr>
      <dsp:spPr>
        <a:xfrm>
          <a:off x="3833258" y="1865737"/>
          <a:ext cx="1120904" cy="633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100" kern="1200" dirty="0"/>
            <a:t>ΛΥΣΗ</a:t>
          </a:r>
        </a:p>
      </dsp:txBody>
      <dsp:txXfrm>
        <a:off x="3851816" y="1884295"/>
        <a:ext cx="1083788" cy="5964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B608E0D-86AA-D850-6CEB-3D444C4CF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08DEFA9-95F6-DF95-C642-48D0E4616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B9DCECB-8E35-8539-CCCB-E4A0CB7F0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39276-6A88-4E98-A070-AD5BEB649B75}" type="datetimeFigureOut">
              <a:rPr lang="el-GR" smtClean="0"/>
              <a:t>1/1/2026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664258A-84F2-266E-63BA-D86F761FB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680E39D-8D7B-E435-BBEA-547214836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5CA1-2353-4E38-B98B-B6AE902D51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0757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85DF7C2-6BA4-3251-581C-FF06C2D53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05B7C4BD-D6A1-47C4-48F5-18BCA90E0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EC76114-BCE1-BA8B-1F81-A5F6B78FE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39276-6A88-4E98-A070-AD5BEB649B75}" type="datetimeFigureOut">
              <a:rPr lang="el-GR" smtClean="0"/>
              <a:t>1/1/2026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FBE85E7-192F-AB1A-B08A-0111E7DFD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B01C2AA-17F0-1266-A4A7-97A7EA708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5CA1-2353-4E38-B98B-B6AE902D51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87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86074AA2-7350-D071-96E5-48B10607FB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ED28E9FB-EEF0-7C22-AA13-795BB5DD50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EC00A8C-254F-AAFF-4D94-B2FD215C1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39276-6A88-4E98-A070-AD5BEB649B75}" type="datetimeFigureOut">
              <a:rPr lang="el-GR" smtClean="0"/>
              <a:t>1/1/2026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614CD10-6899-904E-6EB7-F50192CEF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E899237-C576-4B8A-3628-A17200FB2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5CA1-2353-4E38-B98B-B6AE902D51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775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C7EB4E0-A15E-2273-4474-799F1B32A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6A753DE-A6E8-3A65-305B-07883ABB7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8FDFE46-C92D-1A3E-7519-B4CBFE0FB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39276-6A88-4E98-A070-AD5BEB649B75}" type="datetimeFigureOut">
              <a:rPr lang="el-GR" smtClean="0"/>
              <a:t>1/1/2026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A9303DF-4F39-211B-729E-E8612714C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6592AC9-6280-1C8E-B69F-A2A63014F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5CA1-2353-4E38-B98B-B6AE902D51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3334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5022BE6-5E1B-9928-8C74-D00546221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EED15E5-27FC-5E11-EF3C-28528F4C8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F427E15-0B71-8ED3-E933-14B68E7BB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39276-6A88-4E98-A070-AD5BEB649B75}" type="datetimeFigureOut">
              <a:rPr lang="el-GR" smtClean="0"/>
              <a:t>1/1/2026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532FD8E-8CE8-CA10-B5E8-5E49BF5B9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E677D98-3F17-09AD-9EF0-659CA648F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5CA1-2353-4E38-B98B-B6AE902D51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8536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C5F353A-B7BE-C373-B245-B78F7D77A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0EA0EFA-F042-A6B5-7F8D-17DD114F74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6B88959-FAA3-6ACD-35E4-9414B522B3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926908B-5463-F256-2B34-BCE70756B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39276-6A88-4E98-A070-AD5BEB649B75}" type="datetimeFigureOut">
              <a:rPr lang="el-GR" smtClean="0"/>
              <a:t>1/1/2026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C5822F2-8446-0D44-1C1A-2C3A985BD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4E8FE5F-34A6-A9B6-8BE8-30D878E44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5CA1-2353-4E38-B98B-B6AE902D51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6056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BB9C556-06DA-38FA-99A8-6E3404BBA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F6D180E-2C3C-C2CC-6E64-15E321618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ED81766-AB79-4E63-1A60-04EA2C9E28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6869F08E-0E15-92E6-83EC-101371716B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AA8E0761-1088-12F3-43C8-3A89193529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C6719584-8D2E-630E-7567-45495DA8C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39276-6A88-4E98-A070-AD5BEB649B75}" type="datetimeFigureOut">
              <a:rPr lang="el-GR" smtClean="0"/>
              <a:t>1/1/2026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49F5C9E3-9C4B-A66E-7000-3CA968D20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3B5F11AE-1578-8DF0-7643-CB6CF2866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5CA1-2353-4E38-B98B-B6AE902D51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4644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55F560-68EC-6AB3-08F8-B426159EF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571AB93A-B2FF-6A7D-0D52-35F80F70F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39276-6A88-4E98-A070-AD5BEB649B75}" type="datetimeFigureOut">
              <a:rPr lang="el-GR" smtClean="0"/>
              <a:t>1/1/2026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88ADEE78-F46C-B405-A698-40DD0CD6E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EEF9636-9FE5-1018-DC1E-BFEB062BF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5CA1-2353-4E38-B98B-B6AE902D51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6292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67BAF4AB-FCAD-3EBE-A8A0-F7C19017E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39276-6A88-4E98-A070-AD5BEB649B75}" type="datetimeFigureOut">
              <a:rPr lang="el-GR" smtClean="0"/>
              <a:t>1/1/2026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A313A176-9A97-29EC-0BAB-CBFDEBA39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CBD00DA-1681-75F0-AC1E-5CF7E6BDF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5CA1-2353-4E38-B98B-B6AE902D51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3453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DAC0B78-59B6-21B2-0876-11DA8FF70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3788F9F-F6E6-D623-A81F-AFEF64C1A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E27953E-3B28-F43B-3BB4-94E79009CD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96053B1-83BA-AA18-BABA-41EB04C4A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39276-6A88-4E98-A070-AD5BEB649B75}" type="datetimeFigureOut">
              <a:rPr lang="el-GR" smtClean="0"/>
              <a:t>1/1/2026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A9871BF-9FA3-B1E5-1D56-55A1C0FAC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3995D84-0B80-A4B9-EF98-BF64058E9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5CA1-2353-4E38-B98B-B6AE902D51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4663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F7EC432-F17F-AF53-1BCA-8296B1AB7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1987750C-E83C-C530-62BA-61FB489F27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C8044C5-0736-47FC-663A-5872E00184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04036FF-54E4-DE88-E1EA-8BF4F2787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39276-6A88-4E98-A070-AD5BEB649B75}" type="datetimeFigureOut">
              <a:rPr lang="el-GR" smtClean="0"/>
              <a:t>1/1/2026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9C8E43E-4453-9827-7CBB-5B6978FEA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9B75EBA-A6E3-747B-A10A-631366385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5CA1-2353-4E38-B98B-B6AE902D51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6662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BEBA8C92-CF3F-5DF8-B3B8-0CCFFA384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4C45161-8E41-79F8-B630-7BB5FE5B8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4597234-6F2F-A1D6-93F2-8F0622F720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139276-6A88-4E98-A070-AD5BEB649B75}" type="datetimeFigureOut">
              <a:rPr lang="el-GR" smtClean="0"/>
              <a:t>1/1/2026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C8B7431-4ACE-E00E-E00F-2D656ADEFA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CB56FC4-689D-E218-6984-7B27D0B2A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BC5CA1-2353-4E38-B98B-B6AE902D51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0960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Εικόνα που περιέχει εξωτερικός χώρος/ύπαιθρος, δέντρο, ουρανός, χορτάρι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7A4C6C26-1315-6CDD-7A8D-57E63877F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5" r="1" b="34105"/>
          <a:stretch>
            <a:fillRect/>
          </a:stretch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B886AFED-2D49-E4F7-8F55-B56F7FB335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l-GR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δομή του παραμυθιού</a:t>
            </a:r>
            <a:br>
              <a:rPr lang="el-G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l-GR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DF98D4C-FDD0-0ECB-984C-5149342976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3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Αρχή – Μέση – Τέλος</a:t>
            </a:r>
            <a:endParaRPr lang="el-GR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9265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Εικόνα που περιέχει σύννεφο, καρτούν, ζωγραφική, κολύμβη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77329DC9-4CCB-E4FD-4818-11B06D187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95F9AB9C-36A7-6A5C-B382-AF55CCFA2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el-GR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Έννοια της δομής</a:t>
            </a:r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34" name="Rectangle 513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77D21D4-E1AE-DFEE-FE83-0A1D0A13A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Κάθε παραμύθι έχει μια σειρά.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ιστορία ξεκινά, συνεχίζεται και τελειώνει</a:t>
            </a:r>
            <a:r>
              <a:rPr lang="el-GR" sz="2000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l-G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612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2" name="Rectangle 103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6EE7306D-0735-03D6-93B6-768E49A6E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αρχή του παραμυθιού</a:t>
            </a:r>
          </a:p>
        </p:txBody>
      </p:sp>
      <p:sp>
        <p:nvSpPr>
          <p:cNvPr id="103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BC8A6F8-144A-B09A-A80D-19F521DE72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40080" y="2872899"/>
            <a:ext cx="4243589" cy="332066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3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Γνωρίζουμε τους ήρωες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3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Μαθαίνουμε πού γίνεται η ιστορία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3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Όλα είναι ήρεμα</a:t>
            </a:r>
          </a:p>
        </p:txBody>
      </p:sp>
      <p:pic>
        <p:nvPicPr>
          <p:cNvPr id="1027" name="Picture 3" descr="Εικόνα που περιέχει ουρανός, ζωγραφική, σύννεφο, δέντρ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BA91DC6B-0F59-8BBB-0399-52E78A9AC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05" r="-1" b="8514"/>
          <a:stretch>
            <a:fillRect/>
          </a:stretch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940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95D63AF-476F-CFAE-C7CC-167E98241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5" y="609600"/>
            <a:ext cx="3595678" cy="1330839"/>
          </a:xfrm>
        </p:spPr>
        <p:txBody>
          <a:bodyPr>
            <a:norm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μέση του παραμυθιού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C15D68D-F060-7206-7895-F12556B02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3158741" cy="390858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Κάτι συμβαίνει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Υπάρχει ένα πρόβλημα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ήρωας προσπαθεί να το λύσει</a:t>
            </a:r>
          </a:p>
          <a:p>
            <a:endParaRPr lang="el-GR" sz="2000" dirty="0"/>
          </a:p>
        </p:txBody>
      </p:sp>
      <p:pic>
        <p:nvPicPr>
          <p:cNvPr id="6146" name="Picture 2" descr="Εικόνα που περιέχει ζωγραφική, ζωγραφιά, άλογο, σκίτσο/σχέδι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AB6DA4BC-1AE0-0FEA-3733-0DE16830F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38" r="1" b="21308"/>
          <a:stretch>
            <a:fillRect/>
          </a:stretch>
        </p:blipFill>
        <p:spPr bwMode="auto"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693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6" name="Rectangle 2055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B3CAD352-050C-9FC3-D020-0B5FB521A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τέλος του παραμυθιού</a:t>
            </a:r>
          </a:p>
        </p:txBody>
      </p:sp>
      <p:pic>
        <p:nvPicPr>
          <p:cNvPr id="2051" name="Picture 3" descr="Εικόνα που περιέχει ουρανός, αστέρι, φεγγάρι, άτομ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22D95483-0648-C18F-494B-4ECC4F5BF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72" r="-1" b="-1"/>
          <a:stretch>
            <a:fillRect/>
          </a:stretch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A49602D-5759-86FC-7AD8-219AD761D7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297762" y="2706624"/>
            <a:ext cx="6251110" cy="34838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3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Το πρόβλημα λύνεται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3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Όλοι είναι χαρούμενοι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3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Η ιστορία τελειώνει</a:t>
            </a:r>
          </a:p>
        </p:txBody>
      </p:sp>
    </p:spTree>
    <p:extLst>
      <p:ext uri="{BB962C8B-B14F-4D97-AF65-F5344CB8AC3E}">
        <p14:creationId xmlns:p14="http://schemas.microsoft.com/office/powerpoint/2010/main" val="2436802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0" name="Rectangle 307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071FD55-1D62-99A0-9402-980A65138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l-GR" sz="4200" b="1"/>
              <a:t>Διάγραμμα αρχή–μέση–τέλος</a:t>
            </a:r>
            <a:br>
              <a:rPr lang="el-GR" sz="4200" b="1"/>
            </a:br>
            <a:endParaRPr lang="el-GR" sz="4200"/>
          </a:p>
        </p:txBody>
      </p:sp>
      <p:sp>
        <p:nvSpPr>
          <p:cNvPr id="308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 descr="Εικόνα που περιέχει καρτούν, νερό, βάρκα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5058A96B-049F-0353-2539-5C3F21E0A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9" r="13533"/>
          <a:stretch>
            <a:fillRect/>
          </a:stretch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Διάγραμμα 7">
            <a:extLst>
              <a:ext uri="{FF2B5EF4-FFF2-40B4-BE49-F238E27FC236}">
                <a16:creationId xmlns:a16="http://schemas.microsoft.com/office/drawing/2014/main" id="{4DA2C2AC-989F-DD5B-04D3-D6FE9420BC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7837965"/>
              </p:ext>
            </p:extLst>
          </p:nvPr>
        </p:nvGraphicFramePr>
        <p:xfrm>
          <a:off x="203200" y="1992086"/>
          <a:ext cx="4956629" cy="40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4395012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84</Words>
  <Application>Microsoft Office PowerPoint</Application>
  <PresentationFormat>Ευρεία οθόνη</PresentationFormat>
  <Paragraphs>25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Times New Roman</vt:lpstr>
      <vt:lpstr>Θέμα του Office</vt:lpstr>
      <vt:lpstr>Η δομή του παραμυθιού </vt:lpstr>
      <vt:lpstr>Έννοια της δομής</vt:lpstr>
      <vt:lpstr>Η αρχή του παραμυθιού</vt:lpstr>
      <vt:lpstr>Η μέση του παραμυθιού</vt:lpstr>
      <vt:lpstr>Το τέλος του παραμυθιού</vt:lpstr>
      <vt:lpstr>Διάγραμμα αρχή–μέση–τέλος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Σέβη Φιλίππου</dc:creator>
  <cp:lastModifiedBy>Σέβη Φιλίππου</cp:lastModifiedBy>
  <cp:revision>1</cp:revision>
  <dcterms:created xsi:type="dcterms:W3CDTF">2026-01-01T15:19:49Z</dcterms:created>
  <dcterms:modified xsi:type="dcterms:W3CDTF">2026-01-01T15:37:14Z</dcterms:modified>
</cp:coreProperties>
</file>