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98B300-2BBE-4618-9E21-A2E3AE381F61}" v="16" dt="2026-01-08T13:31:01.4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0C77F62-43FB-E65F-C3A8-12907F61C6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75601B74-DF02-2E2E-11E0-8F63A935CF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BF3843D-A415-306F-0856-5F0DC32E0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42DF-EE59-48C3-A376-67EA7FB2AC7A}" type="datetimeFigureOut">
              <a:rPr lang="el-GR" smtClean="0"/>
              <a:t>8/1/2026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E92AF5B-ED2C-7307-F872-1F7B442BE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95DC0F2-9F0A-AFA2-840B-E5F0ABEEC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C92C1-6408-4C2F-98B1-89DE15567B5F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12966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44577B-D775-EFF6-C148-20F2D96B3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18C0AC5-2C75-3503-A69E-019B97E9CC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2610029-0C64-9342-56F5-9454935B4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42DF-EE59-48C3-A376-67EA7FB2AC7A}" type="datetimeFigureOut">
              <a:rPr lang="el-GR" smtClean="0"/>
              <a:t>8/1/2026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AFB03B0-D0B1-B4CD-8A78-4812BE355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12EB15A-9A6C-F5D0-2191-028A8C332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C92C1-6408-4C2F-98B1-89DE15567B5F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6471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8F7B8752-556E-EBAF-A70B-B3E3A7751E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B1FB2669-54F2-B845-C405-87FB2D502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D04C49D-EABA-26BB-C4E7-C41024D9A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42DF-EE59-48C3-A376-67EA7FB2AC7A}" type="datetimeFigureOut">
              <a:rPr lang="el-GR" smtClean="0"/>
              <a:t>8/1/2026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80C3089-442E-C92F-394B-C41B41D15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A22A25F-9A65-9B6C-B85B-12CD0180C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C92C1-6408-4C2F-98B1-89DE15567B5F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65223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19F83D-8057-FACF-84AE-9FFAE2439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6EBD1C7-1F84-D494-8D64-DF5B755B5B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4D4A6C1-904C-7630-FB30-7CB3A9FA9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42DF-EE59-48C3-A376-67EA7FB2AC7A}" type="datetimeFigureOut">
              <a:rPr lang="el-GR" smtClean="0"/>
              <a:t>8/1/2026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7ECEA93-5C6A-4803-C10A-770133408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1DB9A83-957A-8A2D-CC8A-1809BF00D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C92C1-6408-4C2F-98B1-89DE15567B5F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19098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D86E91B-BBA2-399B-7EAA-B9D72347A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49E5CFD-0F16-E50D-C1B7-B8B56343FF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A7B73E7-A261-1A96-64F4-49CD7ACA6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42DF-EE59-48C3-A376-67EA7FB2AC7A}" type="datetimeFigureOut">
              <a:rPr lang="el-GR" smtClean="0"/>
              <a:t>8/1/2026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3C3F2D1-01A7-809D-BCEE-766B6D4A4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2C59B66-B7E1-6A56-73DF-3DA36C48A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C92C1-6408-4C2F-98B1-89DE15567B5F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4582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B82AD98-2A44-D149-9021-A27D1C25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B21E4B0-667A-7965-47E3-80B59209B9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E2EDC88-C29F-032E-BB17-2585C37FA4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E7712DD-1B2C-F0A0-59D1-84FCB5833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42DF-EE59-48C3-A376-67EA7FB2AC7A}" type="datetimeFigureOut">
              <a:rPr lang="el-GR" smtClean="0"/>
              <a:t>8/1/2026</a:t>
            </a:fld>
            <a:endParaRPr lang="el-GR" dirty="0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B8EE589-C1BB-657F-8382-3B44DBF6D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B2C0916-ADD4-3130-F10A-3ECFC2516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C92C1-6408-4C2F-98B1-89DE15567B5F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08944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BC1C37-C2F1-E281-85E6-FA8AFAFEC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799B168-FC49-D5DB-92AB-63A80B53DF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A1B2693-A705-6B24-CD93-AF148E8C69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DF370956-1A61-8626-FD91-2EDA45CF6E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BC98865B-B184-BBE3-F7A6-20ABA85ECA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D2BB14C8-7558-4859-3F4E-B945B812C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42DF-EE59-48C3-A376-67EA7FB2AC7A}" type="datetimeFigureOut">
              <a:rPr lang="el-GR" smtClean="0"/>
              <a:t>8/1/2026</a:t>
            </a:fld>
            <a:endParaRPr lang="el-GR" dirty="0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9C2EE7AE-38FF-E3B6-CCC1-430710531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D3F5CEA3-5268-F71B-9871-D922E1F09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C92C1-6408-4C2F-98B1-89DE15567B5F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89309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982182D-AD32-E78C-79E7-F1BED0107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50B6AB49-36A2-6371-6711-DE48746A3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42DF-EE59-48C3-A376-67EA7FB2AC7A}" type="datetimeFigureOut">
              <a:rPr lang="el-GR" smtClean="0"/>
              <a:t>8/1/2026</a:t>
            </a:fld>
            <a:endParaRPr lang="el-GR" dirty="0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01E0A2D2-90D4-62A7-DA81-96E060496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D8C4E9E6-9206-A89E-D137-CB1F3F56B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C92C1-6408-4C2F-98B1-89DE15567B5F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41079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BABCE01E-9568-1082-A65A-70D973EEA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42DF-EE59-48C3-A376-67EA7FB2AC7A}" type="datetimeFigureOut">
              <a:rPr lang="el-GR" smtClean="0"/>
              <a:t>8/1/2026</a:t>
            </a:fld>
            <a:endParaRPr lang="el-GR" dirty="0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27B97855-0D86-CB43-2D47-64DDD20A6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C2056B25-CF14-1D95-711F-52637B85B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C92C1-6408-4C2F-98B1-89DE15567B5F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18840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A493FC-AD19-B493-1303-2B486264A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8E2910A-C0B0-BC47-A91D-EDA618045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D1D7EC67-A276-528D-8D88-A56AD922F1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DA91EE9-2BC6-06EA-E135-68FCDE24F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42DF-EE59-48C3-A376-67EA7FB2AC7A}" type="datetimeFigureOut">
              <a:rPr lang="el-GR" smtClean="0"/>
              <a:t>8/1/2026</a:t>
            </a:fld>
            <a:endParaRPr lang="el-GR" dirty="0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4385E00-3F2A-8F56-CA27-9047BEBE9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F029AB0-FE4A-2EE2-F99F-F3E84A571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C92C1-6408-4C2F-98B1-89DE15567B5F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28881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D36743-BC06-7B0E-1F91-82251B4F5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29ECFC47-3217-1FE7-45FD-8237067CBC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09CF06E5-9937-C8E1-A449-D3E410383B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55766B2-3F11-7974-25AD-848EC964A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042DF-EE59-48C3-A376-67EA7FB2AC7A}" type="datetimeFigureOut">
              <a:rPr lang="el-GR" smtClean="0"/>
              <a:t>8/1/2026</a:t>
            </a:fld>
            <a:endParaRPr lang="el-GR" dirty="0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BE4F0E4-F36C-946C-AD7A-A49C48F54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32E569C-A26F-F744-A387-8F954EB1C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C92C1-6408-4C2F-98B1-89DE15567B5F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94890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39FA2B18-8370-E6E6-ED09-29F283B76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C4A58AA-F5AD-8CB3-7890-AB6AA99E1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5A85E09-A75C-5408-8FCA-CF697E6951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E042DF-EE59-48C3-A376-67EA7FB2AC7A}" type="datetimeFigureOut">
              <a:rPr lang="el-GR" smtClean="0"/>
              <a:t>8/1/2026</a:t>
            </a:fld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A6F9595-F444-92BD-9112-0FA0803FF4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1AD5246-0BB0-CDB9-4E39-2E9F03CEE6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AC92C1-6408-4C2F-98B1-89DE15567B5F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3427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759EE8F2-BB33-5AE0-7875-78A59FA415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0338" y="640080"/>
            <a:ext cx="3734014" cy="3566160"/>
          </a:xfrm>
        </p:spPr>
        <p:txBody>
          <a:bodyPr anchor="b">
            <a:normAutofit/>
          </a:bodyPr>
          <a:lstStyle/>
          <a:p>
            <a:pPr algn="l"/>
            <a:r>
              <a:rPr lang="el-GR" sz="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Τι είναι η Ανακύκλωση;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F69AB6CD-7A0F-B4D3-0EA0-89C9E16FE2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0339" y="4636008"/>
            <a:ext cx="3734014" cy="1572768"/>
          </a:xfrm>
        </p:spPr>
        <p:txBody>
          <a:bodyPr>
            <a:normAutofit/>
          </a:bodyPr>
          <a:lstStyle/>
          <a:p>
            <a:pPr algn="l"/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Μαθαίνω πώς προστατεύω το περιβάλλον</a:t>
            </a:r>
          </a:p>
          <a:p>
            <a:pPr algn="l"/>
            <a:endParaRPr lang="el-G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Εικόνα 4" descr="Σύμβολο της ανακύκλωσης">
            <a:extLst>
              <a:ext uri="{FF2B5EF4-FFF2-40B4-BE49-F238E27FC236}">
                <a16:creationId xmlns:a16="http://schemas.microsoft.com/office/drawing/2014/main" id="{71CAA1A2-5213-83D3-E641-45F504BE56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27" r="2357" b="1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619853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9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7A08476E-9E71-EA11-F450-E9DD705C6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l-GR" sz="5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Τι ξέρω ήδη;</a:t>
            </a:r>
          </a:p>
        </p:txBody>
      </p:sp>
      <p:sp>
        <p:nvSpPr>
          <p:cNvPr id="15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F10C1C3-7E79-FC1C-703B-2FCF21C52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Έχεις ακούσει τη λέξη </a:t>
            </a:r>
            <a:r>
              <a:rPr lang="el-GR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ανακύκλωση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Ανακυκλώνεις κάτι στο σπίτι ή στο σχολείο;</a:t>
            </a:r>
          </a:p>
        </p:txBody>
      </p:sp>
      <p:pic>
        <p:nvPicPr>
          <p:cNvPr id="5" name="Εικόνα 4" descr="Καρτούν που απεικονίζει μια λυπημένη γη μέσα σε έναν σωρό από σπουπίδια">
            <a:extLst>
              <a:ext uri="{FF2B5EF4-FFF2-40B4-BE49-F238E27FC236}">
                <a16:creationId xmlns:a16="http://schemas.microsoft.com/office/drawing/2014/main" id="{D9567A34-0765-73DA-AF98-A99BF8A7CD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2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04749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22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B2B5A85D-9996-6D1C-1181-A3D0DA966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el-GR" sz="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Τι σημαίνει ανακύκλωση;</a:t>
            </a:r>
          </a:p>
        </p:txBody>
      </p:sp>
      <p:sp>
        <p:nvSpPr>
          <p:cNvPr id="34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C692554-F699-6253-F4B6-26597213A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Η ανακύκλωση είναι όταν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δεν πετάμε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κάποια υλικά, αλλά τα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χρησιμοποιούμε ξανά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να φτιάξουμε νέα πράγματα</a:t>
            </a:r>
          </a:p>
        </p:txBody>
      </p:sp>
      <p:pic>
        <p:nvPicPr>
          <p:cNvPr id="18" name="Εικόνα 17" descr="Εικόνα που δείχνει την ανακύκλωση: ένα αντικείμενο χρησιμοποιείται ξανά και γίνεται καινούριο.">
            <a:extLst>
              <a:ext uri="{FF2B5EF4-FFF2-40B4-BE49-F238E27FC236}">
                <a16:creationId xmlns:a16="http://schemas.microsoft.com/office/drawing/2014/main" id="{0E9F15BD-11BA-9BE7-096B-3C041B2EC2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048" y="699516"/>
            <a:ext cx="5458968" cy="545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98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11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348ECEFF-ECAB-2B76-F20E-2FDBCAA0D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 sz="4600" dirty="0"/>
              <a:t>Παράδειγμα</a:t>
            </a:r>
            <a:r>
              <a:rPr lang="en-US" sz="4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ανακύκλωσης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765CCC5-CAF4-9435-4F2F-CB6D68CE5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882" y="4631161"/>
            <a:ext cx="3571810" cy="155932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l-GR"/>
              <a:t>Ένα</a:t>
            </a:r>
            <a:r>
              <a:rPr lang="en-US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παλιό χαρτί μπορεί να γίνει κάτι καινούριο!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Εικόνα 6" descr="Ανακύκλωση χαρτιού">
            <a:extLst>
              <a:ext uri="{FF2B5EF4-FFF2-40B4-BE49-F238E27FC236}">
                <a16:creationId xmlns:a16="http://schemas.microsoft.com/office/drawing/2014/main" id="{546C392D-9E3A-46C4-A9DB-F63A293770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8961" y="640079"/>
            <a:ext cx="4988136" cy="5780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704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D4CF3FCB-A3D9-293F-F4F6-58DAF78E6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el-GR" sz="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Τι μπορούμε να ανακυκλώσουμε;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642CD26-B0F6-1D72-A096-D475798D5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χαρτί</a:t>
            </a:r>
          </a:p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πλαστικό</a:t>
            </a:r>
          </a:p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γυαλί</a:t>
            </a:r>
          </a:p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μέταλλο</a:t>
            </a:r>
          </a:p>
        </p:txBody>
      </p:sp>
      <p:pic>
        <p:nvPicPr>
          <p:cNvPr id="5" name="Εικόνα 4" descr="Εικόνα που απεικονίζει υλικά που μπορούν να ανακυκλωθούν">
            <a:extLst>
              <a:ext uri="{FF2B5EF4-FFF2-40B4-BE49-F238E27FC236}">
                <a16:creationId xmlns:a16="http://schemas.microsoft.com/office/drawing/2014/main" id="{C1BC4609-61B8-A043-F4C7-407852E279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048" y="671945"/>
            <a:ext cx="5458968" cy="5514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173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9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E24C6AA8-C23F-D9CC-81BC-3984F405C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l-GR" sz="4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Γιατί είναι σημαντική η ανακύκλωση;</a:t>
            </a:r>
          </a:p>
        </p:txBody>
      </p:sp>
      <p:sp>
        <p:nvSpPr>
          <p:cNvPr id="2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54A5B1-7DD6-CC6B-4181-37CE39DA92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/>
              <a:t>Η ανακύκλωση: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/>
              <a:t>προστατεύει τη φύση 🌳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/>
              <a:t>μειώνει τα σκουπίδια 🗑️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/>
              <a:t>βοηθά τον πλανήτη μας 🌍</a:t>
            </a:r>
          </a:p>
          <a:p>
            <a:endParaRPr lang="el-GR" sz="2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Εικόνα 4" descr="Εικόνα που απεικονίζει τη γη μισή καθαρή και μισή μολυσμένη">
            <a:extLst>
              <a:ext uri="{FF2B5EF4-FFF2-40B4-BE49-F238E27FC236}">
                <a16:creationId xmlns:a16="http://schemas.microsoft.com/office/drawing/2014/main" id="{E97F3317-BFC8-0A3A-FB65-6FFC4AD1D2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38" r="12867" b="-1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560052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AABA446E-393C-1E62-F99F-854BDF015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el-GR" sz="5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Τι μπορώ να κάνω εγώ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AFEE3D7-6DA6-542D-339B-22FC63869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Ανακυκλώνω στο σχολείο</a:t>
            </a:r>
          </a:p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Ανακυκλώνω στο σπίτι</a:t>
            </a:r>
          </a:p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Μαθαίνω και στους άλλους</a:t>
            </a:r>
          </a:p>
        </p:txBody>
      </p:sp>
      <p:pic>
        <p:nvPicPr>
          <p:cNvPr id="5" name="Εικόνα 4" descr="Εικόνα με κύκλο της ανακύκλωσης">
            <a:extLst>
              <a:ext uri="{FF2B5EF4-FFF2-40B4-BE49-F238E27FC236}">
                <a16:creationId xmlns:a16="http://schemas.microsoft.com/office/drawing/2014/main" id="{08865C78-2180-D65F-5FFB-35D3834DCE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048" y="1262743"/>
            <a:ext cx="5458968" cy="4332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788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77D1D58F-5F25-41BC-20C3-BEDAF3A70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anchor="b">
            <a:normAutofit/>
          </a:bodyPr>
          <a:lstStyle/>
          <a:p>
            <a:r>
              <a:rPr lang="el-GR" sz="5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Τι μάθαμε σήμερα;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2789DFE-C67A-D798-5CB2-12F026E6EA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807208"/>
            <a:ext cx="3429000" cy="3410712"/>
          </a:xfrm>
        </p:spPr>
        <p:txBody>
          <a:bodyPr anchor="t">
            <a:normAutofit/>
          </a:bodyPr>
          <a:lstStyle/>
          <a:p>
            <a:r>
              <a:rPr lang="el-G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Τι είναι η ανακύκλωση</a:t>
            </a:r>
          </a:p>
          <a:p>
            <a:r>
              <a:rPr lang="el-G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Γιατί είναι σημαντική</a:t>
            </a:r>
          </a:p>
          <a:p>
            <a:r>
              <a:rPr lang="el-G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Πώς βοηθά το περιβάλλον</a:t>
            </a:r>
          </a:p>
        </p:txBody>
      </p:sp>
      <p:pic>
        <p:nvPicPr>
          <p:cNvPr id="5" name="Εικόνα 4" descr="Εικόνα που περιέχει ανθρώπους να ανακυκλώνουν">
            <a:extLst>
              <a:ext uri="{FF2B5EF4-FFF2-40B4-BE49-F238E27FC236}">
                <a16:creationId xmlns:a16="http://schemas.microsoft.com/office/drawing/2014/main" id="{F1724F9C-BD3A-B20B-56FE-2A675EF43F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296" y="1124883"/>
            <a:ext cx="6903720" cy="4608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10492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Έγγραφο" ma:contentTypeID="0x010100F90394A5DC0CC94C813B730D842A834B" ma:contentTypeVersion="5" ma:contentTypeDescription="Δημιουργία νέου εγγράφου" ma:contentTypeScope="" ma:versionID="78d77234c9aac87ca64c2c3364e3b23a">
  <xsd:schema xmlns:xsd="http://www.w3.org/2001/XMLSchema" xmlns:xs="http://www.w3.org/2001/XMLSchema" xmlns:p="http://schemas.microsoft.com/office/2006/metadata/properties" xmlns:ns3="a80eceb5-b5a9-4123-ae49-0da52f3cb822" targetNamespace="http://schemas.microsoft.com/office/2006/metadata/properties" ma:root="true" ma:fieldsID="ad4e07c0f0b5c6162ca89ea8887a2cb9" ns3:_="">
    <xsd:import namespace="a80eceb5-b5a9-4123-ae49-0da52f3cb822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0eceb5-b5a9-4123-ae49-0da52f3cb822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Τύπος περιεχομένου"/>
        <xsd:element ref="dc:title" minOccurs="0" maxOccurs="1" ma:index="4" ma:displayName="Τίτλο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14F61C0-13DA-49EC-9EC9-78CD1375F32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1B9CBA-70FD-4252-815E-20EFB5A55A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0eceb5-b5a9-4123-ae49-0da52f3cb8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BE59A93-C1D6-4F25-BBF2-3C736A75E662}">
  <ds:schemaRefs>
    <ds:schemaRef ds:uri="http://purl.org/dc/elements/1.1/"/>
    <ds:schemaRef ds:uri="http://purl.org/dc/dcmitype/"/>
    <ds:schemaRef ds:uri="a80eceb5-b5a9-4123-ae49-0da52f3cb822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122</Words>
  <Application>Microsoft Office PowerPoint</Application>
  <PresentationFormat>Ευρεία οθόνη</PresentationFormat>
  <Paragraphs>27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Θέμα του Office</vt:lpstr>
      <vt:lpstr>Τι είναι η Ανακύκλωση;</vt:lpstr>
      <vt:lpstr>Τι ξέρω ήδη;</vt:lpstr>
      <vt:lpstr>Τι σημαίνει ανακύκλωση;</vt:lpstr>
      <vt:lpstr>Παράδειγμα ανακύκλωσης</vt:lpstr>
      <vt:lpstr>Τι μπορούμε να ανακυκλώσουμε;</vt:lpstr>
      <vt:lpstr>Γιατί είναι σημαντική η ανακύκλωση;</vt:lpstr>
      <vt:lpstr>Τι μπορώ να κάνω εγώ</vt:lpstr>
      <vt:lpstr>Τι μάθαμε σήμερα;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CHATZI EVANTHIA</dc:creator>
  <cp:lastModifiedBy>CHATZI EVANTHIA</cp:lastModifiedBy>
  <cp:revision>2</cp:revision>
  <dcterms:created xsi:type="dcterms:W3CDTF">2026-01-08T10:16:35Z</dcterms:created>
  <dcterms:modified xsi:type="dcterms:W3CDTF">2026-01-08T13:55:18Z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0x010100F90394A5DC0CC94C813B730D842A834B</vt:lpwstr>
  </property>
</Properties>
</file>