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348AF-77E2-4743-B7F3-EFDAC25BF882}" v="9" dt="2026-01-08T20:20:13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F64148-764D-CEFB-5F59-99798EDA67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83063F1-E233-D358-7513-0D5FEE6FE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A34B97E-74F2-6718-0ADA-5B7E06E4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A0E-3F3D-497F-A3AD-842B1F5DC94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12375E8-E996-D084-7D5A-A3FA78E59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B9AFA6-72EF-A392-224C-9F8363EF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3B31-A571-4CDC-B6D9-BD48528A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741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E7ACE7-C91B-413F-AABA-411AE48F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D606DE4-2F0B-74AC-A60D-815F6A9BE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C1ED19E-2E25-9EE6-650C-EE0F1781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A0E-3F3D-497F-A3AD-842B1F5DC94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87AF54-EC45-58A0-7C12-D5329FB0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E20E03-C29A-E342-A63A-DA2A8C0A2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3B31-A571-4CDC-B6D9-BD48528A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06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9721E5F-3BF7-D6B9-7827-258A264DF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C696F19-6F8A-BCC6-74F3-31236F6FA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8437886-A893-09CD-7D17-C958A88D3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A0E-3F3D-497F-A3AD-842B1F5DC94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A67EB2D-9BB1-07DE-5B1D-853AED0A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B46E0E6-3E81-F0F4-FB07-41A5EAF8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3B31-A571-4CDC-B6D9-BD48528A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276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957A1B-F7DC-A7C3-7D00-5E0BA7AA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B5DA8E-CCC3-E904-DDA2-03128F840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3AC7DF5-8EBF-CED8-07E5-DADBE3F4A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A0E-3F3D-497F-A3AD-842B1F5DC94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C930C48-631B-311F-D995-1AB25B6C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AECEF2-22CD-81EF-5CAC-680947E20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3B31-A571-4CDC-B6D9-BD48528A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765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D23240-090B-EE47-ACB8-692D97CB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DC457B5-EE41-7980-BD5A-76977FBC8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FA37B9-8099-BFD9-F199-AD40F52FD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A0E-3F3D-497F-A3AD-842B1F5DC94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8BAECB-897B-496A-925D-78E67B85B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0C5357A-BC1D-4157-901B-90ED34C2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3B31-A571-4CDC-B6D9-BD48528A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31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11E204-67FA-CC45-A706-D67792FE4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757AC5-2B9E-0B3F-3CD9-901566782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442FE44-FC60-4051-FEA6-277134948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0854E62-3429-6915-8099-C27239461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A0E-3F3D-497F-A3AD-842B1F5DC94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18B9DF7-C4D7-A310-0194-01F40A62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8E68587-95E2-5F40-D306-CA0E9DDB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3B31-A571-4CDC-B6D9-BD48528A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84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00B86D-F756-7AE1-A17B-7A58C544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CB64879-0595-98B4-BE8E-EC7356D0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766934D-D313-C656-9A65-7254E9717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99E0A09-09EF-E221-EE56-6934397355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2028104-A042-4DE2-2513-5327EB48B9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37B0AD3-9B02-EF0B-A0D1-7FA72D8A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A0E-3F3D-497F-A3AD-842B1F5DC94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F8F588E-0E24-8DB0-9FD2-63F39432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494F8593-8E35-C17C-0E86-9C9E2231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3B31-A571-4CDC-B6D9-BD48528A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4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A814E9-C52F-C194-8F87-5C19FF3EF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23A2BB7-3DA5-BAE9-4AF1-63F2EFACE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A0E-3F3D-497F-A3AD-842B1F5DC94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49A1E3B-FE51-D361-0A04-D4322EA8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3A99474-AA21-3B8A-F48D-F235CF2D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3B31-A571-4CDC-B6D9-BD48528A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534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E39129A-EA5D-B851-365B-8F595E1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A0E-3F3D-497F-A3AD-842B1F5DC94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353FCFB9-01E8-4498-D2FC-7A53E823D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10F90F2-658A-6783-71E9-3E9496E0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3B31-A571-4CDC-B6D9-BD48528A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428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080A7B-7272-D5ED-554E-E858090A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9749E4-3B21-503F-8FEC-D5F44FF1E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17600B-6519-773F-B857-1504558D0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B59D26C-828F-E471-829B-FC539FA4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A0E-3F3D-497F-A3AD-842B1F5DC94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4E927D8-D1D6-CAE3-0289-B12064EC7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7CA4DB0-C51C-5922-E322-00CDEF054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3B31-A571-4CDC-B6D9-BD48528A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668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426878-0D30-E7F4-5845-E9A16630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1FCEB20-C7AE-99E1-37CC-73C744FEA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543747-E540-BF9F-A022-D4DDF0688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3CF914D-BDD2-A199-BEA2-D7506151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9A0E-3F3D-497F-A3AD-842B1F5DC94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9DCB5A4-50F8-52B5-34E8-AF009E02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93890B8-53AD-63B3-EABE-00CC447F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63B31-A571-4CDC-B6D9-BD48528A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778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F0BCE7-1578-BEC7-535D-03F97081E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169750-4BA2-E111-F4F3-F77241318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C83DD3B-0CEC-379C-3778-6BA5BD1F5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6F9A0E-3F3D-497F-A3AD-842B1F5DC946}" type="datetimeFigureOut">
              <a:rPr lang="el-GR" smtClean="0"/>
              <a:t>8/1/2026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F95A62B-5C85-01FB-4C02-3ED79B6C1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C4B6F79-4049-1139-FFFD-E1DC841D7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863B31-A571-4CDC-B6D9-BD48528A6D4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334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4A8E07-2130-715C-FFA6-9F8E517F3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3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– </a:t>
            </a:r>
            <a:r>
              <a:rPr lang="el-G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Προστατεύουμε το περιβάλλον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B4C71F1-95AA-36CC-89A5-BDF4CE365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Μικρές πράξεις – Μεγάλη αλλαγή</a:t>
            </a:r>
          </a:p>
        </p:txBody>
      </p:sp>
      <p:pic>
        <p:nvPicPr>
          <p:cNvPr id="5" name="Εικόνα 4" descr="Εικόνα της γης">
            <a:extLst>
              <a:ext uri="{FF2B5EF4-FFF2-40B4-BE49-F238E27FC236}">
                <a16:creationId xmlns:a16="http://schemas.microsoft.com/office/drawing/2014/main" id="{3F5E5234-EC30-E64B-C40F-54F91F8BA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275" y="640080"/>
            <a:ext cx="5766657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3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AA0BB4-5EA3-2D6A-4C88-F55C01B51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l-GR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σημαίνουν τα 3</a:t>
            </a:r>
            <a:r>
              <a:rPr lang="en-US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l-GR" sz="4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9081A5-6D35-37A5-88CE-4C7CA902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=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μειώνω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Reuse =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ξαναχρησιμοποιώ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Recycle =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ανακυκλώνω</a:t>
            </a:r>
          </a:p>
        </p:txBody>
      </p:sp>
      <p:pic>
        <p:nvPicPr>
          <p:cNvPr id="5" name="Εικόνα 4" descr="Εικόνα που περιέχει τα 3R: reduce - reuse - recycle ">
            <a:extLst>
              <a:ext uri="{FF2B5EF4-FFF2-40B4-BE49-F238E27FC236}">
                <a16:creationId xmlns:a16="http://schemas.microsoft.com/office/drawing/2014/main" id="{A2CCAE55-9BBC-826C-D158-89A1E2323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36" y="640080"/>
            <a:ext cx="557784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00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5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53648B2-B8BC-74DC-9843-51591A6D7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- </a:t>
            </a:r>
            <a:r>
              <a:rPr lang="el-G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μειώνω</a:t>
            </a:r>
          </a:p>
        </p:txBody>
      </p:sp>
      <p:sp>
        <p:nvSpPr>
          <p:cNvPr id="28" name="Θέση περιεχομένου 2">
            <a:extLst>
              <a:ext uri="{FF2B5EF4-FFF2-40B4-BE49-F238E27FC236}">
                <a16:creationId xmlns:a16="http://schemas.microsoft.com/office/drawing/2014/main" id="{CDA05513-BD45-20FD-6BB7-322EDD4A6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Χρησιμοποιώ λιγότερα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πετάω άσκοπα</a:t>
            </a:r>
          </a:p>
          <a:p>
            <a:pPr>
              <a:buNone/>
            </a:pPr>
            <a:r>
              <a:rPr lang="el-GR" b="1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Παραδείγματα:</a:t>
            </a:r>
            <a:endParaRPr lang="el-GR" dirty="0">
              <a:solidFill>
                <a:schemeClr val="tx1">
                  <a:alpha val="5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Παίρνω παγούρι αντί για πλαστικό μπουκάλι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Λέω όχι στις πολλές σακούλες</a:t>
            </a:r>
          </a:p>
          <a:p>
            <a:endParaRPr lang="el-GR" sz="24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3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E38522A-5737-71D5-4254-CE0830C2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US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Reuse - </a:t>
            </a:r>
            <a:r>
              <a:rPr lang="el-GR" sz="3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Ξαναχρησιμοποιώ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67407F-93CA-9369-EB64-F2A2C779C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Χρησιμοποιώ κάτι ξανά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το πετάω αμέσως</a:t>
            </a:r>
          </a:p>
          <a:p>
            <a:pPr>
              <a:buNone/>
            </a:pPr>
            <a:r>
              <a:rPr lang="el-GR" b="1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Παραδείγματα:</a:t>
            </a:r>
            <a:endParaRPr lang="el-GR" dirty="0">
              <a:solidFill>
                <a:schemeClr val="tx1">
                  <a:alpha val="5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Κουτί γίνεται μολυβοθήκη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Βάζο γίνεται αποθήκη</a:t>
            </a:r>
          </a:p>
          <a:p>
            <a:endParaRPr lang="el-GR" sz="2400" dirty="0">
              <a:solidFill>
                <a:schemeClr val="tx1">
                  <a:alpha val="5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3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02FF9D2-B9D4-1F5D-2F77-BFDBDF1A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76400"/>
            <a:ext cx="3810000" cy="3505200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Recycle - </a:t>
            </a:r>
            <a:r>
              <a:rPr lang="el-GR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Ανακυκλώνω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877741-0CA1-49D8-71FB-271A9AAEF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4" y="1676400"/>
            <a:ext cx="5638796" cy="35052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Πετάω στον σωστό κάδο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Δίνω νέα ζωή στα υλικά</a:t>
            </a:r>
          </a:p>
          <a:p>
            <a:pPr>
              <a:buNone/>
            </a:pPr>
            <a:r>
              <a:rPr lang="el-GR" b="1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Παραδείγματα:</a:t>
            </a:r>
            <a:endParaRPr lang="el-GR" dirty="0">
              <a:solidFill>
                <a:schemeClr val="tx1">
                  <a:alpha val="5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Χαρτί → μπλε κάδος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>
                    <a:alpha val="5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Γυαλί → πράσινος κάδος</a:t>
            </a:r>
          </a:p>
          <a:p>
            <a:endParaRPr lang="el-GR" sz="2400" dirty="0">
              <a:solidFill>
                <a:schemeClr val="tx1">
                  <a:alpha val="5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533FCB-3288-67FD-5838-FF148C41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544762" cy="1401183"/>
          </a:xfrm>
        </p:spPr>
        <p:txBody>
          <a:bodyPr anchor="t">
            <a:normAutofit/>
          </a:bodyPr>
          <a:lstStyle/>
          <a:p>
            <a:r>
              <a:rPr lang="el-GR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Εγώ μπορώ να…</a:t>
            </a:r>
          </a:p>
        </p:txBody>
      </p:sp>
      <p:cxnSp>
        <p:nvCxnSpPr>
          <p:cNvPr id="12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9BFBA1-2E74-E623-798F-8F56EBEA1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551176"/>
            <a:ext cx="4544762" cy="3602935"/>
          </a:xfrm>
        </p:spPr>
        <p:txBody>
          <a:bodyPr>
            <a:norm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Μειώνω τα σκουπίδια</a:t>
            </a: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Ξαναχρησιμοποιώ αντικείμενα</a:t>
            </a:r>
          </a:p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Ανακυκλώνω σωστά</a:t>
            </a:r>
          </a:p>
        </p:txBody>
      </p:sp>
      <p:pic>
        <p:nvPicPr>
          <p:cNvPr id="5" name="Εικόνα 4" descr="Εικόνα που απεικονίζει ιδέα για αφίσα">
            <a:extLst>
              <a:ext uri="{FF2B5EF4-FFF2-40B4-BE49-F238E27FC236}">
                <a16:creationId xmlns:a16="http://schemas.microsoft.com/office/drawing/2014/main" id="{62C2E4BB-17D5-CD1D-CE84-C8D3B4BC5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27" y="771753"/>
            <a:ext cx="4625002" cy="531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369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90394A5DC0CC94C813B730D842A834B" ma:contentTypeVersion="5" ma:contentTypeDescription="Δημιουργία νέου εγγράφου" ma:contentTypeScope="" ma:versionID="78d77234c9aac87ca64c2c3364e3b23a">
  <xsd:schema xmlns:xsd="http://www.w3.org/2001/XMLSchema" xmlns:xs="http://www.w3.org/2001/XMLSchema" xmlns:p="http://schemas.microsoft.com/office/2006/metadata/properties" xmlns:ns3="a80eceb5-b5a9-4123-ae49-0da52f3cb822" targetNamespace="http://schemas.microsoft.com/office/2006/metadata/properties" ma:root="true" ma:fieldsID="ad4e07c0f0b5c6162ca89ea8887a2cb9" ns3:_="">
    <xsd:import namespace="a80eceb5-b5a9-4123-ae49-0da52f3cb822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0eceb5-b5a9-4123-ae49-0da52f3cb82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C7FF02-71D0-4983-A935-A7EC7F0D6A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0eceb5-b5a9-4123-ae49-0da52f3cb8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EF6070-7F84-42EE-B3BD-9D7851967E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7A772-D605-410C-8781-77CE3C730858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a80eceb5-b5a9-4123-ae49-0da52f3cb822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99</Words>
  <Application>Microsoft Office PowerPoint</Application>
  <PresentationFormat>Ευρεία οθόνη</PresentationFormat>
  <Paragraphs>28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Θέμα του Office</vt:lpstr>
      <vt:lpstr>Τα 3R – Προστατεύουμε το περιβάλλον</vt:lpstr>
      <vt:lpstr>Τι σημαίνουν τα 3R;</vt:lpstr>
      <vt:lpstr>Reduce - μειώνω</vt:lpstr>
      <vt:lpstr>Reuse - Ξαναχρησιμοποιώ</vt:lpstr>
      <vt:lpstr>Recycle - Ανακυκλώνω</vt:lpstr>
      <vt:lpstr>Εγώ μπορώ να…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Ευανθία Χατζή</dc:creator>
  <cp:lastModifiedBy>CHATZI EVANTHIA</cp:lastModifiedBy>
  <cp:revision>2</cp:revision>
  <dcterms:created xsi:type="dcterms:W3CDTF">2026-01-08T19:22:08Z</dcterms:created>
  <dcterms:modified xsi:type="dcterms:W3CDTF">2026-01-08T20:29:03Z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0x010100F90394A5DC0CC94C813B730D842A834B</vt:lpwstr>
  </property>
</Properties>
</file>