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8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13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6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1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1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5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0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7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7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1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4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4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5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54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8A385-1778-48B7-B87D-9C4DF4F3B65E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02121A-447B-4E36-9B53-F4F78AAC9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3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83EB86-E419-3910-0DD1-EA7BA17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 b="1"/>
              <a:t>Μαθαίνω Τα Κλάσματα!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48EA6B5A-BBA2-0AE6-CC03-67CB651B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l-GR"/>
              <a:t>Τι είναι το κλάσμα;</a:t>
            </a:r>
          </a:p>
          <a:p>
            <a:r>
              <a:rPr lang="el-GR"/>
              <a:t>Ποια είναι τα μέλη του;</a:t>
            </a:r>
          </a:p>
          <a:p>
            <a:r>
              <a:rPr lang="el-GR"/>
              <a:t>Τι συμβολίζει το κλάσμα;</a:t>
            </a:r>
          </a:p>
          <a:p>
            <a:endParaRPr lang="el-GR"/>
          </a:p>
        </p:txBody>
      </p:sp>
      <p:pic>
        <p:nvPicPr>
          <p:cNvPr id="5" name="Θέση περιεχομένου 4" descr="Εικόνα που περιέχει βύσμα/πώμα, ωτοασπ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3912D75-6C18-2929-2DE4-D3AB7F36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 b="3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DCEDDC-8554-502B-6D5D-BEFCF192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 b="1">
                <a:solidFill>
                  <a:srgbClr val="262626"/>
                </a:solidFill>
              </a:rPr>
              <a:t>Τι είναι το κλάσμα;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03E859-B230-99EA-CAF6-69C408CB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262626"/>
                </a:solidFill>
              </a:rPr>
              <a:t>Το κλάσμα είναι ένας αριθμός. Το κλάσμα αποτελείται από δύο αριθμούς που τους χωρίζει μία γραμμή.</a:t>
            </a:r>
          </a:p>
          <a:p>
            <a:pPr marL="0" indent="0">
              <a:buNone/>
            </a:pPr>
            <a:endParaRPr lang="el-GR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262626"/>
              </a:solidFill>
            </a:endParaRPr>
          </a:p>
        </p:txBody>
      </p:sp>
      <p:pic>
        <p:nvPicPr>
          <p:cNvPr id="5" name="Εικόνα 4" descr="Εικόνα που περιέχει τυπογραφία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8ABF47-252E-AB46-0713-A60F98C42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442206"/>
            <a:ext cx="5278777" cy="17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48FCB7-FBFD-6104-0376-D0EABB7C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Ποια είναι τα μέλη του κλάσματος;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0C31-E803-495D-ED52-52FE02E1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32" y="2612571"/>
            <a:ext cx="4648197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tx2"/>
                </a:solidFill>
              </a:rPr>
              <a:t>Το κλάσμα αποτελείται από  δύο αριθμούς οι οποίοι αποτελούν τους όρους του κλάσματος. Ο όρος που βρίσκεται πάνω από την γραμμή ονομάζεται αριθμητής, ενώ ο όρος κάτω από την γραμμή ονομάζεται παρανομαστής. Η γραμμή που τους χωρίζει ονομάζεται κλασματική γραμμή.</a:t>
            </a:r>
          </a:p>
        </p:txBody>
      </p:sp>
      <p:pic>
        <p:nvPicPr>
          <p:cNvPr id="5" name="Εικόνα 4" descr="Εικόνα που περιέχει γραμματοσειρά, γραμμή, κείμε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C60E689-4667-23C8-2B3D-F4802EED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838450"/>
            <a:ext cx="5236028" cy="24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2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0F19D9-6C76-52DE-6AFD-4CEA1C97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l-GR" sz="4800" b="1">
                <a:solidFill>
                  <a:schemeClr val="tx2"/>
                </a:solidFill>
              </a:rPr>
              <a:t>Ποιος ο ρόλος του κάθε όρου;</a:t>
            </a:r>
            <a:endParaRPr lang="el-GR" sz="4800"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982C24-0E68-A614-89E8-D8518C2A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Ο παρανομαστής δείχνει σε πόσα μέρη χωρίζεται ένα σύνολο, ενώ ο αριθμητής πόσα μέρη του συνόλου παίρνουμε ή συγκρίνουμε. Για παράδειγμα, έχουμε 4 φράουλες (παρανομαστής) και το μωρό παίρνει τις 3 φράουλες (αριθμητής).</a:t>
            </a: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κείμενο, εικονογράφηση, διάγραμμα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CB2B73E-4C6E-B53D-14EC-5C070C243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2775857"/>
            <a:ext cx="5987144" cy="32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ED4C5-E301-D00B-9E62-724764F4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262626"/>
                </a:solidFill>
              </a:rPr>
              <a:t>Τι συμβολίζει το κλάσμα;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842C69-9E02-D1F1-1954-2E20886F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>
                <a:solidFill>
                  <a:srgbClr val="262626"/>
                </a:solidFill>
              </a:rPr>
              <a:t>Το κλάσμα δηλώνει μία διαίρεση. Πιο συγκεκριμένα, δηλώνει ένα μέρος ενός συνόλου. Το σύνολο ονομάζεται ακέραιη μονάδα.</a:t>
            </a:r>
          </a:p>
          <a:p>
            <a:pPr marL="0" indent="0">
              <a:buNone/>
            </a:pPr>
            <a:r>
              <a:rPr lang="el-GR">
                <a:solidFill>
                  <a:srgbClr val="262626"/>
                </a:solidFill>
              </a:rPr>
              <a:t>Για παράδειγμα, έχουμε μία πίτσα που είναι κομμένη σε 12 κομμάτια (ακέραιη μονάδα). Από την πίτσα ο Πέτρος έφαγε τα 3 κομμάτια (παίρνουμε-αριθμητής). Άρα 3/12 έφαγε ο Πέτρος, δηλαδή τα τρία δωδέκατα.</a:t>
            </a:r>
          </a:p>
        </p:txBody>
      </p:sp>
      <p:pic>
        <p:nvPicPr>
          <p:cNvPr id="5" name="Εικόνα 4" descr="Εικόνα που περιέχει πίτσα, πιάτο, φαγητό, φαστ φουντ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9A4E570-A9D1-B586-D1C5-83169375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79" y="2701180"/>
            <a:ext cx="2374822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3857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AE24F1-4DBF-ADDB-793D-0DA98D550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671233"/>
            <a:ext cx="6815669" cy="1515533"/>
          </a:xfrm>
        </p:spPr>
        <p:txBody>
          <a:bodyPr/>
          <a:lstStyle/>
          <a:p>
            <a:r>
              <a:rPr lang="el-GR" b="1" dirty="0"/>
              <a:t>Ήρθε η ώρα να λύσουμε απορίες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C9C71E0-F05B-1AE8-7662-721D5543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752753"/>
            <a:ext cx="5515937" cy="225646"/>
          </a:xfrm>
        </p:spPr>
        <p:txBody>
          <a:bodyPr>
            <a:normAutofit fontScale="47500" lnSpcReduction="2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85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AA8F2-8F80-540F-C5A1-F90EE4409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Καλή μελέτη!!!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FDB83B6-02D9-80CD-F298-C24C4FE1B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8309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</Words>
  <Application>Microsoft Office PowerPoint</Application>
  <PresentationFormat>Ευρεία οθόνη</PresentationFormat>
  <Paragraphs>22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Garamond</vt:lpstr>
      <vt:lpstr>Οργανικό</vt:lpstr>
      <vt:lpstr>Μαθαίνω Τα Κλάσματα!</vt:lpstr>
      <vt:lpstr>Τι είναι το κλάσμα;</vt:lpstr>
      <vt:lpstr>Ποια είναι τα μέλη του κλάσματος;</vt:lpstr>
      <vt:lpstr>Ποιος ο ρόλος του κάθε όρου;</vt:lpstr>
      <vt:lpstr>Τι συμβολίζει το κλάσμα;</vt:lpstr>
      <vt:lpstr>Ήρθε η ώρα να λύσουμε απορίες</vt:lpstr>
      <vt:lpstr>Καλή μελέτη!!!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ROUVA RAFAILIA</dc:creator>
  <cp:lastModifiedBy>ROUVA RAFAILIA</cp:lastModifiedBy>
  <cp:revision>1</cp:revision>
  <dcterms:created xsi:type="dcterms:W3CDTF">2025-12-27T11:47:36Z</dcterms:created>
  <dcterms:modified xsi:type="dcterms:W3CDTF">2025-12-27T11:50:50Z</dcterms:modified>
</cp:coreProperties>
</file>