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9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FC62D04-B243-0870-FBDB-1B5BA269B5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CBBC03DF-BB7E-F348-31B0-951164BE58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1F51167-620E-8CC6-DC91-AC499CC36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00E87-AC7A-425B-8EBA-3EACB6C7DA67}" type="datetimeFigureOut">
              <a:rPr lang="el-GR" smtClean="0"/>
              <a:t>27/12/2025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0F5E3EF-912F-1311-66BB-230A159CC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F809383-73D2-B54F-2FEF-95936F467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14244-8B72-4C57-A63E-119F8A724E6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7859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A47E90F-A570-DD0B-78EB-C9BD0CAB8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71FB5A7D-0732-8C86-A700-7FEA5B299A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62BE588-28E6-EADD-F5C2-33BCEDEE7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00E87-AC7A-425B-8EBA-3EACB6C7DA67}" type="datetimeFigureOut">
              <a:rPr lang="el-GR" smtClean="0"/>
              <a:t>27/12/2025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6F0E1C3-73C0-935F-C0C4-AB9530F33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339D270-357B-F905-F92C-EF754FDB9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14244-8B72-4C57-A63E-119F8A724E6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87942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46626DAB-D498-2A22-CBD4-42514F935C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989E4B1A-143D-1B52-4799-93F1966492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FA1FA3A-291D-6C45-FE51-D7C0A704BE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00E87-AC7A-425B-8EBA-3EACB6C7DA67}" type="datetimeFigureOut">
              <a:rPr lang="el-GR" smtClean="0"/>
              <a:t>27/12/2025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C5DB60F-E5C4-488C-7D77-2AF21F8C6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26BAFE3-ED08-4419-DB19-4E3551B9C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14244-8B72-4C57-A63E-119F8A724E6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38515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025D444-2AB3-385D-6359-DDF434FD1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BCC1A84-1BF8-8FA3-A220-6AA6F85D7D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4B68EA4F-52F1-C12A-6AD2-4483BE1DE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00E87-AC7A-425B-8EBA-3EACB6C7DA67}" type="datetimeFigureOut">
              <a:rPr lang="el-GR" smtClean="0"/>
              <a:t>27/12/2025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5EB5FB7-401E-8EE7-589C-35328AD3D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495D94E-9776-B02A-F6B6-1177E6326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14244-8B72-4C57-A63E-119F8A724E6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0398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4124343-C30D-6F79-623F-6AD7E961B6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087A529B-671E-1D5D-D5E7-0485C1979A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0CB8A76-2D37-1764-A15E-0B7E71099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00E87-AC7A-425B-8EBA-3EACB6C7DA67}" type="datetimeFigureOut">
              <a:rPr lang="el-GR" smtClean="0"/>
              <a:t>27/12/2025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5BE00FA-8DC7-338E-B32E-FF3A302DA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3331CCE-C062-C203-BD88-3DCE8F4BF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14244-8B72-4C57-A63E-119F8A724E6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6476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9F445AA-4D5C-1FFC-95A4-856301AC3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5ABDD58-2A3C-8644-D22C-9293B59BA5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F26304AB-8F72-AF9C-440E-7FB6486C88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8EB3DF5E-2BF3-CD14-83DD-83C75CB92C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00E87-AC7A-425B-8EBA-3EACB6C7DA67}" type="datetimeFigureOut">
              <a:rPr lang="el-GR" smtClean="0"/>
              <a:t>27/12/2025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16BFD27E-27A2-AC90-5A5D-2BD193DD1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6DDCA4FA-0C9B-0521-C705-57B8093F3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14244-8B72-4C57-A63E-119F8A724E6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57402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B569761-1752-3D99-B6BE-760B468AD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63911057-147B-EE4E-04B8-A6BE25B834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B4400FF-B14A-4A3C-40B3-1533DBBBAC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03DC9A93-2FB2-256E-6024-70677D5CDC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11280A20-6AA6-02BB-4900-F4A6139C8A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0AC4CF2B-C0A4-C92E-AC80-6D468A9D2F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00E87-AC7A-425B-8EBA-3EACB6C7DA67}" type="datetimeFigureOut">
              <a:rPr lang="el-GR" smtClean="0"/>
              <a:t>27/12/2025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5972E509-FAD5-BE38-F8BC-96038CB13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63DEEBC1-B4FE-B2DF-29E9-0E9FECDDF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14244-8B72-4C57-A63E-119F8A724E6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95183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E981389-FBD1-A55B-CF91-EF91E896BC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9EC88508-5A3B-E6AE-B88A-582F812DF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00E87-AC7A-425B-8EBA-3EACB6C7DA67}" type="datetimeFigureOut">
              <a:rPr lang="el-GR" smtClean="0"/>
              <a:t>27/12/2025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286A4F29-0A96-1C82-57C8-1681F0342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A954A6A2-2F94-FB09-AAC2-B26CEB625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14244-8B72-4C57-A63E-119F8A724E6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07851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9E2A015D-844E-38D2-2BF4-1A0D32D2F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00E87-AC7A-425B-8EBA-3EACB6C7DA67}" type="datetimeFigureOut">
              <a:rPr lang="el-GR" smtClean="0"/>
              <a:t>27/12/2025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B4F6D460-F773-93C4-2178-02FAA342E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DC298115-A41A-F7E1-92D5-2961D2974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14244-8B72-4C57-A63E-119F8A724E6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12773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CBCF27D-8B5F-CC0B-1F8F-DB58140BF8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EEFA2B1-CE7B-00BF-FE67-7E269C4F76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90DCB010-D569-8131-D0AE-9FD433BFA7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0360084E-3017-36A9-CA32-D7BF58B31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00E87-AC7A-425B-8EBA-3EACB6C7DA67}" type="datetimeFigureOut">
              <a:rPr lang="el-GR" smtClean="0"/>
              <a:t>27/12/2025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42DA951D-CF97-DC68-7021-1C1FE86B2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79722131-51D0-D109-D814-C2C424C73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14244-8B72-4C57-A63E-119F8A724E6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49480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BF037AB-F773-73E2-2A5E-BCC5DA6C7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63C73B46-D60A-6FAE-97A4-37AE468D80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AF7561DF-4C65-63FF-0F0F-79299F8ED9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A214BAA5-AAC6-C058-AF23-E6181696C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00E87-AC7A-425B-8EBA-3EACB6C7DA67}" type="datetimeFigureOut">
              <a:rPr lang="el-GR" smtClean="0"/>
              <a:t>27/12/2025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26E3D4CA-7083-E09D-7B5E-A0AAD67C8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CDCE810E-27E3-A5FA-A6F7-A151AB320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14244-8B72-4C57-A63E-119F8A724E6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69593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F7DB51BE-CEA4-BB66-11E2-F2FD0C93D1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996526F1-3560-91EA-9023-60AB2D57E9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511C504-58AB-77B8-9D68-D39F53AC92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200E87-AC7A-425B-8EBA-3EACB6C7DA67}" type="datetimeFigureOut">
              <a:rPr lang="el-GR" smtClean="0"/>
              <a:t>27/12/2025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9C72A23-8B7C-47EA-D70E-9EF6BC1377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446EBCF-F475-6FBE-D578-03C1C7F849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14244-8B72-4C57-A63E-119F8A724E6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21620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A9F221D-0AAA-6CF6-18CC-702F293E22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467024"/>
          </a:xfrm>
        </p:spPr>
        <p:txBody>
          <a:bodyPr/>
          <a:lstStyle/>
          <a:p>
            <a:r>
              <a:rPr lang="el-GR" dirty="0"/>
              <a:t>ΠΡΟΣΘΕΣΗ Α΄ΔΗΜΟΤΙΚΟΥ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8ED91A52-7B47-3F4F-DD12-FD00C17703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007144"/>
            <a:ext cx="9144000" cy="707017"/>
          </a:xfrm>
        </p:spPr>
        <p:txBody>
          <a:bodyPr/>
          <a:lstStyle/>
          <a:p>
            <a:r>
              <a:rPr lang="el-GR" dirty="0"/>
              <a:t>ΜΑΘΑΙΝΩ ΝΑ ΠΡΟΣΘΕΤΩ ΑΡΙΘΜΟΥΣ ΕΩΣ ΤΟ 10</a:t>
            </a:r>
          </a:p>
          <a:p>
            <a:pPr marL="457200" indent="-457200">
              <a:buAutoNum type="arabicPeriod"/>
            </a:pPr>
            <a:endParaRPr lang="el-GR" dirty="0"/>
          </a:p>
        </p:txBody>
      </p:sp>
      <p:pic>
        <p:nvPicPr>
          <p:cNvPr id="5" name="Εικόνα 4" descr="παιδιά που κρατούν αριθμούς ">
            <a:extLst>
              <a:ext uri="{FF2B5EF4-FFF2-40B4-BE49-F238E27FC236}">
                <a16:creationId xmlns:a16="http://schemas.microsoft.com/office/drawing/2014/main" id="{B563CE22-A914-C20D-D378-57CD866647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7089" y="3714161"/>
            <a:ext cx="5373277" cy="2452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2173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898529F-170C-62EE-ADC5-B659D9EA6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ΤΙ ΣΗΜΑΙΝΕΙ ΠΡΟΣΘΕΣΗ</a:t>
            </a:r>
            <a:r>
              <a:rPr lang="el-GR" dirty="0"/>
              <a:t>❓</a:t>
            </a:r>
            <a:endParaRPr lang="el-GR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4BD7779-B48A-7892-3859-86E052BB6B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Προσθέτω σημαίνει βάζω πράγματα μαζί για να δω στο τέλος πόσα έχω συνολικά στο τέλος.</a:t>
            </a:r>
          </a:p>
          <a:p>
            <a:endParaRPr lang="el-GR" dirty="0"/>
          </a:p>
          <a:p>
            <a:r>
              <a:rPr lang="el-GR" dirty="0"/>
              <a:t>Παράδειγμα</a:t>
            </a:r>
          </a:p>
          <a:p>
            <a:pPr marL="0" indent="0">
              <a:buNone/>
            </a:pPr>
            <a:r>
              <a:rPr lang="el-GR" dirty="0"/>
              <a:t>Έχω στο καλάθι μου ένα μήλο και μου δίνει η μαμά μου άλλο ένα μήλο. Άρα συνολικά θα έχω στο καλάθι μου δύο μήλα.</a:t>
            </a:r>
          </a:p>
          <a:p>
            <a:pPr marL="0" indent="0">
              <a:buNone/>
            </a:pPr>
            <a:r>
              <a:rPr lang="el-GR" dirty="0"/>
              <a:t>🍎 + 🍎 = 🍎🍎</a:t>
            </a:r>
          </a:p>
        </p:txBody>
      </p:sp>
    </p:spTree>
    <p:extLst>
      <p:ext uri="{BB962C8B-B14F-4D97-AF65-F5344CB8AC3E}">
        <p14:creationId xmlns:p14="http://schemas.microsoft.com/office/powerpoint/2010/main" val="1618233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62EDEAF-E8F7-A49E-015F-1F7310BCE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Ποιο είναι το σύμβολο της πρόσθεσης?</a:t>
            </a:r>
            <a:r>
              <a:rPr lang="el-GR" dirty="0"/>
              <a:t> 💭</a:t>
            </a:r>
            <a:endParaRPr lang="el-GR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FE987BD-DF38-B159-B7B7-CF72DEB5A6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5078" y="1930712"/>
            <a:ext cx="10515600" cy="4351338"/>
          </a:xfrm>
        </p:spPr>
        <p:txBody>
          <a:bodyPr/>
          <a:lstStyle/>
          <a:p>
            <a:r>
              <a:rPr lang="el-GR" dirty="0"/>
              <a:t>Το σύμβολο που χρησιμοποιούμαι για να δείξουμε ότι προσθέτουμε είναι το +. </a:t>
            </a:r>
          </a:p>
          <a:p>
            <a:r>
              <a:rPr lang="el-GR" dirty="0"/>
              <a:t>Το + σημαίνει και.</a:t>
            </a:r>
          </a:p>
          <a:p>
            <a:r>
              <a:rPr lang="el-GR" dirty="0"/>
              <a:t>Παράδειγμα:</a:t>
            </a:r>
            <a:br>
              <a:rPr lang="el-GR" dirty="0"/>
            </a:br>
            <a:r>
              <a:rPr lang="el-GR" dirty="0"/>
              <a:t>2 + 3 = 5 αυτό διαβάζεται ως δύο και τρία </a:t>
            </a:r>
            <a:r>
              <a:rPr lang="el-GR" dirty="0" err="1"/>
              <a:t>ίσον΄πέντε</a:t>
            </a:r>
            <a:r>
              <a:rPr lang="el-GR" dirty="0"/>
              <a:t>.</a:t>
            </a:r>
          </a:p>
          <a:p>
            <a:endParaRPr lang="el-GR" dirty="0"/>
          </a:p>
        </p:txBody>
      </p:sp>
      <p:pic>
        <p:nvPicPr>
          <p:cNvPr id="5" name="Εικόνα 4" descr="μια πρόσθεση 2+3=5">
            <a:extLst>
              <a:ext uri="{FF2B5EF4-FFF2-40B4-BE49-F238E27FC236}">
                <a16:creationId xmlns:a16="http://schemas.microsoft.com/office/drawing/2014/main" id="{C5C92A01-3CF9-F438-CCDE-A606A0346F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4991" y="4211467"/>
            <a:ext cx="4543718" cy="2281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6947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8D67E3C-3B7D-34A3-C7A2-26FB0B06F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Πως προσθέτω όμως?</a:t>
            </a:r>
            <a:r>
              <a:rPr lang="el-GR" dirty="0"/>
              <a:t> 🤔</a:t>
            </a:r>
            <a:endParaRPr lang="el-GR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90C7E9E-67F5-7DDC-6B2F-4F7AB05895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1</a:t>
            </a:r>
            <a:r>
              <a:rPr lang="el-GR" baseline="30000" dirty="0"/>
              <a:t>ο</a:t>
            </a:r>
            <a:r>
              <a:rPr lang="el-GR" dirty="0"/>
              <a:t> Βήμα</a:t>
            </a:r>
          </a:p>
          <a:p>
            <a:pPr marL="0" indent="0">
              <a:buNone/>
            </a:pPr>
            <a:r>
              <a:rPr lang="el-GR" dirty="0"/>
              <a:t>👉 Πρώτα μετράω τον πρώτο αριθμό.</a:t>
            </a:r>
          </a:p>
          <a:p>
            <a:pPr marL="0" indent="0">
              <a:buNone/>
            </a:pPr>
            <a:r>
              <a:rPr lang="el-GR" dirty="0"/>
              <a:t>2</a:t>
            </a:r>
            <a:r>
              <a:rPr lang="el-GR" baseline="30000" dirty="0"/>
              <a:t>ο</a:t>
            </a:r>
            <a:r>
              <a:rPr lang="el-GR" dirty="0"/>
              <a:t> Βήμα</a:t>
            </a:r>
            <a:br>
              <a:rPr lang="el-GR" dirty="0"/>
            </a:br>
            <a:r>
              <a:rPr lang="el-GR" dirty="0"/>
              <a:t>👉 Μετά προσθέτω τον δεύτερο.</a:t>
            </a:r>
          </a:p>
          <a:p>
            <a:pPr marL="0" indent="0">
              <a:buNone/>
            </a:pPr>
            <a:r>
              <a:rPr lang="el-GR" dirty="0"/>
              <a:t>3</a:t>
            </a:r>
            <a:r>
              <a:rPr lang="el-GR" baseline="30000" dirty="0"/>
              <a:t>ο</a:t>
            </a:r>
            <a:r>
              <a:rPr lang="el-GR" dirty="0"/>
              <a:t> Βήμα</a:t>
            </a:r>
            <a:br>
              <a:rPr lang="el-GR" dirty="0"/>
            </a:br>
            <a:r>
              <a:rPr lang="el-GR" dirty="0"/>
              <a:t>👉 Βρίσκω το αποτέλεσμα.</a:t>
            </a:r>
          </a:p>
          <a:p>
            <a:pPr marL="0" indent="0">
              <a:buNone/>
            </a:pPr>
            <a:endParaRPr lang="el-GR" dirty="0"/>
          </a:p>
        </p:txBody>
      </p:sp>
      <p:pic>
        <p:nvPicPr>
          <p:cNvPr id="6" name="Εικόνα 5" descr="Παιδιά με αριθμούς απο το 0 έως το 9">
            <a:extLst>
              <a:ext uri="{FF2B5EF4-FFF2-40B4-BE49-F238E27FC236}">
                <a16:creationId xmlns:a16="http://schemas.microsoft.com/office/drawing/2014/main" id="{DB37E053-C60B-6575-95FF-5DA83FBE46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2170" y="2175552"/>
            <a:ext cx="2540621" cy="2506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4036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0FF407A-DEA9-8835-43DE-DC1A0236F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Μερικά παραδείγματα</a:t>
            </a:r>
            <a:r>
              <a:rPr lang="el-GR" dirty="0"/>
              <a:t>💡</a:t>
            </a:r>
            <a:endParaRPr lang="el-GR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20C8603-6E51-80A1-0272-A59BF7F691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 Έχω 5 καραμέλες και αγοράζω άλλες 2 καραμέλες.</a:t>
            </a:r>
            <a:br>
              <a:rPr lang="el-GR" dirty="0"/>
            </a:br>
            <a:r>
              <a:rPr lang="el-GR" dirty="0"/>
              <a:t> Πόσες καραμέλες θα έχω συνολικά;</a:t>
            </a:r>
          </a:p>
          <a:p>
            <a:r>
              <a:rPr lang="el-GR" b="1" dirty="0"/>
              <a:t>Απάντηση:</a:t>
            </a:r>
            <a:br>
              <a:rPr lang="el-GR" dirty="0"/>
            </a:br>
            <a:r>
              <a:rPr lang="el-GR" dirty="0"/>
              <a:t> 3 + 2 = 5 ( τρία και δύο </a:t>
            </a:r>
            <a:r>
              <a:rPr lang="el-GR" dirty="0" err="1"/>
              <a:t>ίσον</a:t>
            </a:r>
            <a:r>
              <a:rPr lang="el-GR" dirty="0"/>
              <a:t> πέντε)</a:t>
            </a:r>
          </a:p>
          <a:p>
            <a:endParaRPr lang="el-GR" dirty="0"/>
          </a:p>
          <a:p>
            <a:endParaRPr lang="el-GR" dirty="0"/>
          </a:p>
        </p:txBody>
      </p:sp>
      <p:pic>
        <p:nvPicPr>
          <p:cNvPr id="5" name="Εικόνα 4" descr="καραμέλες μεσα σε κουτιά και μετραμε πόσες έχει το καθένα&#10;">
            <a:extLst>
              <a:ext uri="{FF2B5EF4-FFF2-40B4-BE49-F238E27FC236}">
                <a16:creationId xmlns:a16="http://schemas.microsoft.com/office/drawing/2014/main" id="{39EFBEF0-FE3F-D232-6E15-87AD369490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7299" y="3429000"/>
            <a:ext cx="4986779" cy="3306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13379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EB301EB-9EE5-4DD5-07FD-B50CF625D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 ΝΑ ΘΥΜΑΜΑΙ</a:t>
            </a:r>
            <a:r>
              <a:rPr lang="el-GR" dirty="0"/>
              <a:t>🔍</a:t>
            </a:r>
            <a:endParaRPr lang="el-GR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C3ECC59-4C18-62B4-CE64-5698961C9D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✔ Η πρόσθεση σημαίνει βάζω μαζί.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✔ Χρησιμοποιώ το σύμβολο + (και)</a:t>
            </a:r>
            <a:endParaRPr lang="el-GR" b="1" dirty="0"/>
          </a:p>
          <a:p>
            <a:pPr marL="0" indent="0">
              <a:buNone/>
            </a:pPr>
            <a:br>
              <a:rPr lang="el-GR" dirty="0"/>
            </a:br>
            <a:r>
              <a:rPr lang="el-GR" dirty="0"/>
              <a:t>✔ Μετράω για να βρω πόσα είναι όλα μαζί συνολικά.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77351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AA09F07-10B8-B2DA-2841-40B390728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ΤΕΛΟΣ 1</a:t>
            </a:r>
            <a:r>
              <a:rPr lang="el-GR" b="1" baseline="30000" dirty="0"/>
              <a:t>Ης</a:t>
            </a:r>
            <a:r>
              <a:rPr lang="el-GR" b="1" dirty="0"/>
              <a:t> ΕΝΟΤΗΤΑΣ</a:t>
            </a:r>
            <a:r>
              <a:rPr lang="el-GR" dirty="0"/>
              <a:t> 🎉</a:t>
            </a:r>
            <a:endParaRPr lang="el-GR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B040D77-0407-004E-105A-5D0CE1876B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Για οποιαδήποτε απορία μην διστάσετε να επικοινωνήσετε μαζί μου είτε μέσω του </a:t>
            </a:r>
            <a:r>
              <a:rPr lang="en-US" dirty="0"/>
              <a:t>e-class </a:t>
            </a:r>
            <a:r>
              <a:rPr lang="el-GR" dirty="0"/>
              <a:t>είτε στο μάθημα στην τάξη.</a:t>
            </a:r>
          </a:p>
          <a:p>
            <a:pPr marL="0" indent="0">
              <a:buNone/>
            </a:pPr>
            <a:r>
              <a:rPr lang="el-GR" dirty="0"/>
              <a:t>Σας ευχαριστώ! </a:t>
            </a:r>
          </a:p>
          <a:p>
            <a:pPr marL="0" indent="0">
              <a:buNone/>
            </a:pPr>
            <a:endParaRPr lang="el-GR" dirty="0"/>
          </a:p>
        </p:txBody>
      </p:sp>
      <p:pic>
        <p:nvPicPr>
          <p:cNvPr id="5" name="Εικόνα 4" descr="ένα αστέρι που επιβραβεύει.">
            <a:extLst>
              <a:ext uri="{FF2B5EF4-FFF2-40B4-BE49-F238E27FC236}">
                <a16:creationId xmlns:a16="http://schemas.microsoft.com/office/drawing/2014/main" id="{B9747876-D3D6-7A62-33E4-F822528B16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117" y="3667028"/>
            <a:ext cx="3688435" cy="235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2834045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231</Words>
  <Application>Microsoft Office PowerPoint</Application>
  <PresentationFormat>Ευρεία οθόνη</PresentationFormat>
  <Paragraphs>28</Paragraphs>
  <Slides>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Θέμα του Office</vt:lpstr>
      <vt:lpstr>ΠΡΟΣΘΕΣΗ Α΄ΔΗΜΟΤΙΚΟΥ</vt:lpstr>
      <vt:lpstr>ΤΙ ΣΗΜΑΙΝΕΙ ΠΡΟΣΘΕΣΗ❓</vt:lpstr>
      <vt:lpstr>Ποιο είναι το σύμβολο της πρόσθεσης? 💭</vt:lpstr>
      <vt:lpstr>Πως προσθέτω όμως? 🤔</vt:lpstr>
      <vt:lpstr>Μερικά παραδείγματα💡</vt:lpstr>
      <vt:lpstr> ΝΑ ΘΥΜΑΜΑΙ🔍</vt:lpstr>
      <vt:lpstr>ΤΕΛΟΣ 1Ης ΕΝΟΤΗΤΑΣ 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ΕΙΡΗΝΗ ΚΑΤΗ</dc:creator>
  <cp:lastModifiedBy>ΕΙΡΗΝΗ ΚΑΤΗ</cp:lastModifiedBy>
  <cp:revision>2</cp:revision>
  <dcterms:created xsi:type="dcterms:W3CDTF">2025-12-27T10:08:50Z</dcterms:created>
  <dcterms:modified xsi:type="dcterms:W3CDTF">2025-12-27T11:04:48Z</dcterms:modified>
</cp:coreProperties>
</file>