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98D70B-73CA-28D7-2F32-89084F6C88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452CD21A-A071-DEDE-6376-D7335668D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9FB02C3-9589-5417-0D1D-D0D6B67BC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0A05629-CAEB-0AF6-8257-670EB87AB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2988B92-6AB2-E7D6-BEDF-172BA86CE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219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99AC32-B98D-5730-2381-5E0D42E83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C5E5997-4DF0-2E67-ED7E-678E3B103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A2D9E9-E4BA-1F90-A33B-F5651F40D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B54A3B7-DBB1-663B-4CAC-8FCD64758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8A5E490-8A8D-BC08-2C8D-9B3F48838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40816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B9D07C73-D188-5121-CB21-24F7456D24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0B64BB35-6581-C0F2-2C0A-723BDE1EC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1F0EE58-DE44-2291-CDE9-97EFC4402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2F461B1-3717-00F5-28A7-EEDA7F780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F5428E8-7007-C6B6-4E65-9407BFA4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5287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8622A2-B50A-0C35-5EDC-6CC0BC3B4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E1AEA31-620D-B6A0-51E9-118888F6F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C66A42-FBA0-3605-A34B-D4DAD9650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9634A98-3C66-4048-55FF-CF22AE8A5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DCF69A-5C29-083A-78B0-E10856D11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907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B7C982-BC6D-706E-B2EB-3B1EAC465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3C8021F-A151-5E17-745A-8806A2474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EDC909F-F5DF-9CBE-6E45-F4FEE16D4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EB2A7FA-B9DA-4E0F-DAE5-888C64149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A9F1A9A-1243-5DA4-3BEE-90AF5773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2692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09AA56-8BF7-1EE4-F723-02313292C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313A5DB-B4AE-26CB-4B38-AF12E9FA01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06FC363-F00A-19A6-FD36-62A7376FF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E0745A1-052F-8AA9-B9F6-3FE4471C3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CD46D41-8F7F-BD31-BC51-1418FA90F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30B7D74-5024-5637-9964-1B8515070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063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87101B-4B05-2143-292A-82450C1C8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D945F42-04B3-F1F1-2974-24A4B3538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6A2F067-AFE1-5947-FEAB-0DCD0A607B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83C73A6-445F-3C5B-100E-FE26279DBA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9C34E4C-0243-7FFA-5407-4A68ABB6B9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896B94C-2B6A-70D4-2AE3-3C411432D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582F9E5-AF09-AC96-AD1D-AAB8874B5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3DC5F77-EF4A-4B43-FDCF-10420B746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169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8FB2A4-541B-E5CB-91E4-83869EC8D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C918C48-7E5F-F979-5D28-D060F9DDF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CFF144E3-D4C4-4212-BF70-BDB7231A0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52BF028-5065-3066-B1E4-5209A4039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462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813902F-F09F-2D06-87DD-DB7AD67CF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706A603-D466-B481-BEE0-BE770EAE3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F045AD5-1D5F-F299-8607-57CFA2821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308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16DD32-B147-7033-FCF8-BDD266C6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2DC805-FA5C-98E8-4A5D-9338B02B6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868731E-3427-39A1-39CE-2413ED730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9FB58BC-3790-7B46-59E2-4A6601363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4E55E3A-2BD5-68F5-4E43-0192BB65E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12C09C1-9C2A-018F-7731-546EEAD72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6853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AA3F5E-62F4-864C-A36C-10C45B7BA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0B5C836D-A9F6-50E0-5F7B-D61D9802C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9D92FCE-E4E7-046A-4122-6738CE32C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B6DC212-1C1C-CA96-88DD-53AB9B8A1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B4984B4-6537-CE04-EA4A-F8ADDFF89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EB3F78-8E58-2A41-1AB5-07DE617D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217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F843BAC-9649-A386-34D3-6278EBD1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9BEC381-FE8C-0FE6-B148-DD18D5720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A5F25E0-9B49-5C17-5DA5-FAA4A10D02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16531-E6D9-45BB-B924-7ACCD0F72C42}" type="datetimeFigureOut">
              <a:rPr lang="el-GR" smtClean="0"/>
              <a:t>27/12/2025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5EEE7C4-669F-E5F0-B374-06D2C89A17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2DDEBA0-74A4-7279-4ACF-AA3B5F8E5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EAC3F-E170-428B-A030-546B093B624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368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F97C645-3F0F-0E7E-BE39-0C36B1866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30169"/>
            <a:ext cx="9144000" cy="1928190"/>
          </a:xfrm>
        </p:spPr>
        <p:txBody>
          <a:bodyPr/>
          <a:lstStyle/>
          <a:p>
            <a:r>
              <a:rPr lang="el-GR" dirty="0"/>
              <a:t>ΠΡΟΒΛΗΜΑΤΑ ΜΕ ΠΡΟΣΘΕΣΗ ΚΑΙ ΑΦΑΙΡΕΣΗ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21CF81DA-1DDA-8482-3F83-80D32B55C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9444"/>
            <a:ext cx="9144000" cy="867266"/>
          </a:xfrm>
        </p:spPr>
        <p:txBody>
          <a:bodyPr/>
          <a:lstStyle/>
          <a:p>
            <a:r>
              <a:rPr lang="el-GR" dirty="0"/>
              <a:t>Πως πρέπει να σκέφτομαι?</a:t>
            </a:r>
          </a:p>
        </p:txBody>
      </p:sp>
      <p:pic>
        <p:nvPicPr>
          <p:cNvPr id="5" name="Εικόνα 4" descr="τα βιβλία των παιδιών">
            <a:extLst>
              <a:ext uri="{FF2B5EF4-FFF2-40B4-BE49-F238E27FC236}">
                <a16:creationId xmlns:a16="http://schemas.microsoft.com/office/drawing/2014/main" id="{F5D636BE-9270-ACCB-03F1-49ACF4568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591" y="3591612"/>
            <a:ext cx="4788817" cy="2536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484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F9ED17-90D0-1BF0-8451-53404C652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Τι είναι πρόβλημα</a:t>
            </a:r>
            <a:r>
              <a:rPr lang="el-GR" dirty="0"/>
              <a:t>❓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4F08D9F-0FD7-6B32-540C-12440999E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el-GR" dirty="0"/>
            </a:br>
            <a:r>
              <a:rPr lang="el-GR" dirty="0"/>
              <a:t>👉 Ένα πρόβλημα είναι μια μικρή ιστορία με αριθμούς.</a:t>
            </a:r>
          </a:p>
          <a:p>
            <a:pPr marL="0" indent="0">
              <a:buNone/>
            </a:pPr>
            <a:r>
              <a:rPr lang="el-GR" dirty="0"/>
              <a:t>👉 Αρχικά, πρέπει να διαβάσω προσεκτικά το πρόβλημα να σκεφτώ και να βρω τη σωστή πράξη.</a:t>
            </a:r>
          </a:p>
          <a:p>
            <a:endParaRPr lang="el-GR" dirty="0"/>
          </a:p>
        </p:txBody>
      </p:sp>
      <p:pic>
        <p:nvPicPr>
          <p:cNvPr id="5" name="Εικόνα 4" descr="πρόβλημα προσθεσης">
            <a:extLst>
              <a:ext uri="{FF2B5EF4-FFF2-40B4-BE49-F238E27FC236}">
                <a16:creationId xmlns:a16="http://schemas.microsoft.com/office/drawing/2014/main" id="{FE487BE3-E309-18AC-6D5C-BE4B8326E2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116" y="3329866"/>
            <a:ext cx="3517917" cy="263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705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E59369-4A6D-179B-53D6-EDC8849FD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Πώς λύνω ένα πρόβλημα;</a:t>
            </a:r>
            <a:r>
              <a:rPr lang="el-GR" dirty="0"/>
              <a:t> 🤔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F9D3D8-22B7-8C9D-45F7-61DC3E3AA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👉 Διαβάζω προσεκτικά την εκφώνηση.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dirty="0"/>
              <a:t>👉 Σκέφτομαι τι γίνεται στην ιστορία.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dirty="0"/>
              <a:t>👉 Διαλέγω πρόσθεση ή αφαίρεση.</a:t>
            </a:r>
          </a:p>
          <a:p>
            <a:pPr marL="0" indent="0">
              <a:buNone/>
            </a:pPr>
            <a:br>
              <a:rPr lang="el-GR" dirty="0"/>
            </a:br>
            <a:r>
              <a:rPr lang="el-GR" dirty="0"/>
              <a:t>👉 Λύνω την πράξη.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9190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1343AB-4E98-C7A6-2087-9B507B9DB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Πότε κάνω πρόσθεση;</a:t>
            </a:r>
            <a:r>
              <a:rPr lang="el-GR" dirty="0"/>
              <a:t> 🙋‍♀️ 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25D4968-B3F6-EB48-B37F-BB47F33DB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Κάνω πρόσθεση όταν παίρνω περισσότερα.</a:t>
            </a:r>
          </a:p>
          <a:p>
            <a:r>
              <a:rPr lang="el-GR" dirty="0"/>
              <a:t>Παράδειγμα:</a:t>
            </a:r>
          </a:p>
          <a:p>
            <a:pPr marL="0" indent="0">
              <a:buNone/>
            </a:pPr>
            <a:r>
              <a:rPr lang="el-GR" dirty="0"/>
              <a:t> Έχω 3 μελομακάρονα και μου δίνουν άλλα 2 μελομακάρονα.</a:t>
            </a:r>
          </a:p>
          <a:p>
            <a:pPr marL="0" indent="0">
              <a:buNone/>
            </a:pPr>
            <a:r>
              <a:rPr lang="el-GR" dirty="0"/>
              <a:t>Πόσα θα έχω συνολικά?</a:t>
            </a:r>
          </a:p>
          <a:p>
            <a:pPr marL="0" indent="0">
              <a:buNone/>
            </a:pPr>
            <a:r>
              <a:rPr lang="el-GR" dirty="0"/>
              <a:t>✏️ΑΠΑΝΤΗΣΗ</a:t>
            </a:r>
            <a:br>
              <a:rPr lang="el-GR" dirty="0"/>
            </a:br>
            <a:r>
              <a:rPr lang="el-GR" dirty="0"/>
              <a:t> 3 + 2 = 5</a:t>
            </a:r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945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E73AC2-D506-AB99-A816-FFE419A71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Πότε κάνω αφαίρεση;</a:t>
            </a:r>
            <a:r>
              <a:rPr lang="el-GR" dirty="0"/>
              <a:t> 🙋‍♂️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8899E45-2054-708E-0C3F-50271B85B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Κάνω αφαίρεση όταν κάτι φεύγει , μου το παίρνουν.</a:t>
            </a:r>
          </a:p>
          <a:p>
            <a:r>
              <a:rPr lang="el-GR" dirty="0"/>
              <a:t>Παράδειγμα:</a:t>
            </a:r>
          </a:p>
          <a:p>
            <a:r>
              <a:rPr lang="el-GR" dirty="0"/>
              <a:t> Έχω 5 μπισκότα και τρώω τα 2 από αυτά που </a:t>
            </a:r>
            <a:r>
              <a:rPr lang="el-GR" dirty="0" err="1"/>
              <a:t>έχω.Πόσα</a:t>
            </a:r>
            <a:r>
              <a:rPr lang="el-GR" dirty="0"/>
              <a:t> μπισκότα μου έχουν μείνει?</a:t>
            </a:r>
          </a:p>
          <a:p>
            <a:pPr marL="0" indent="0">
              <a:buNone/>
            </a:pPr>
            <a:r>
              <a:rPr lang="el-GR" dirty="0"/>
              <a:t>✏️ΑΠΑΝΤΗΣΗ</a:t>
            </a:r>
          </a:p>
          <a:p>
            <a:pPr marL="0" indent="0">
              <a:buNone/>
            </a:pPr>
            <a:r>
              <a:rPr lang="el-GR" dirty="0"/>
              <a:t> 5 − 2 = 3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8534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695EF1-3E56-2DCE-D527-72485DA10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Πρόβλημα με πρόσθεση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C87AF79-984B-A62D-554B-561B540AC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/>
              <a:t>Η Μαρία έχει 4 μήλα. Πηγαίνει στο μανάβικο και αγοράζει άλλα 4 μήλα. Πόσα μήλα έχει? </a:t>
            </a:r>
          </a:p>
          <a:p>
            <a:pPr>
              <a:buNone/>
            </a:pPr>
            <a:endParaRPr lang="el-GR" b="1" dirty="0"/>
          </a:p>
          <a:p>
            <a:pPr>
              <a:buNone/>
            </a:pPr>
            <a:r>
              <a:rPr lang="el-GR" dirty="0"/>
              <a:t>Πράξη:</a:t>
            </a:r>
            <a:br>
              <a:rPr lang="el-GR" dirty="0"/>
            </a:br>
            <a:r>
              <a:rPr lang="el-GR" dirty="0"/>
              <a:t>👉 4 + 4 = 8</a:t>
            </a:r>
          </a:p>
          <a:p>
            <a:endParaRPr lang="el-GR" dirty="0"/>
          </a:p>
        </p:txBody>
      </p:sp>
      <p:pic>
        <p:nvPicPr>
          <p:cNvPr id="5" name="Εικόνα 4" descr="πρόβλημα πρόσθεσης με μαρκαδόρους">
            <a:extLst>
              <a:ext uri="{FF2B5EF4-FFF2-40B4-BE49-F238E27FC236}">
                <a16:creationId xmlns:a16="http://schemas.microsoft.com/office/drawing/2014/main" id="{C61788EE-7BA2-D6EB-9509-0D9DBC67A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2202" y="2658358"/>
            <a:ext cx="4276589" cy="317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742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0DC7F8-6DC0-C099-35B3-B4533BCC0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Πρόβλημα με αφαίρεση</a:t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EB44237-114C-5DFB-AF95-5DE804034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 Ο Γιάννης έχει 6 σοκολάτες. Δίνει τις 2 στην αδερφή του. Πόσες του μένουν;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Πράξη:</a:t>
            </a:r>
          </a:p>
          <a:p>
            <a:pPr marL="0" indent="0">
              <a:buNone/>
            </a:pPr>
            <a:r>
              <a:rPr lang="el-GR" dirty="0"/>
              <a:t> 👉 6 − 2 = 4</a:t>
            </a:r>
          </a:p>
          <a:p>
            <a:endParaRPr lang="el-GR" dirty="0"/>
          </a:p>
        </p:txBody>
      </p:sp>
      <p:pic>
        <p:nvPicPr>
          <p:cNvPr id="7" name="Εικόνα 6" descr="πρόβλημα αφαίρεσης με ψάρια">
            <a:extLst>
              <a:ext uri="{FF2B5EF4-FFF2-40B4-BE49-F238E27FC236}">
                <a16:creationId xmlns:a16="http://schemas.microsoft.com/office/drawing/2014/main" id="{8AAF3BBA-8FEF-5C32-B556-F2992DDE2D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6848" y="2528373"/>
            <a:ext cx="2472768" cy="3525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353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B0EC457-DAD9-DD4A-0E92-75E7D50D8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5050"/>
            <a:ext cx="10515600" cy="1325563"/>
          </a:xfrm>
        </p:spPr>
        <p:txBody>
          <a:bodyPr/>
          <a:lstStyle/>
          <a:p>
            <a:r>
              <a:rPr lang="el-GR" dirty="0"/>
              <a:t>ΤΕΛΟΣ 3</a:t>
            </a:r>
            <a:r>
              <a:rPr lang="el-GR" baseline="30000" dirty="0"/>
              <a:t>ΗΣ</a:t>
            </a:r>
            <a:r>
              <a:rPr lang="el-GR" dirty="0"/>
              <a:t> ΕΝΟΤΗΤΑΣ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6F7E4C2-8D12-8124-410F-9AF2305A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Για οποιαδήποτε απορία , να επικοινωνήσετε μαζί μου! Καλή συνέχεια!</a:t>
            </a:r>
          </a:p>
        </p:txBody>
      </p:sp>
      <p:pic>
        <p:nvPicPr>
          <p:cNvPr id="7" name="Εικόνα 6" descr="αστέρι επιβράβευσης">
            <a:extLst>
              <a:ext uri="{FF2B5EF4-FFF2-40B4-BE49-F238E27FC236}">
                <a16:creationId xmlns:a16="http://schemas.microsoft.com/office/drawing/2014/main" id="{3614CBE9-90F4-BA6B-80C4-8EBD096F03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8887" y="2941163"/>
            <a:ext cx="4904913" cy="316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09315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242</Words>
  <Application>Microsoft Office PowerPoint</Application>
  <PresentationFormat>Ευρεία οθόνη</PresentationFormat>
  <Paragraphs>33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ΠΡΟΒΛΗΜΑΤΑ ΜΕ ΠΡΟΣΘΕΣΗ ΚΑΙ ΑΦΑΙΡΕΣΗ</vt:lpstr>
      <vt:lpstr>Τι είναι πρόβλημα❓ </vt:lpstr>
      <vt:lpstr>Πώς λύνω ένα πρόβλημα; 🤔 </vt:lpstr>
      <vt:lpstr>Πότε κάνω πρόσθεση; 🙋‍♀️  </vt:lpstr>
      <vt:lpstr>Πότε κάνω αφαίρεση; 🙋‍♂️ </vt:lpstr>
      <vt:lpstr>Πρόβλημα με πρόσθεση </vt:lpstr>
      <vt:lpstr>Πρόβλημα με αφαίρεση </vt:lpstr>
      <vt:lpstr>ΤΕΛΟΣ 3ΗΣ ΕΝΟΤΗΤΑΣ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ΕΙΡΗΝΗ ΚΑΤΗ</dc:creator>
  <cp:lastModifiedBy>ΕΙΡΗΝΗ ΚΑΤΗ</cp:lastModifiedBy>
  <cp:revision>2</cp:revision>
  <dcterms:created xsi:type="dcterms:W3CDTF">2025-12-27T11:36:43Z</dcterms:created>
  <dcterms:modified xsi:type="dcterms:W3CDTF">2025-12-27T11:38:25Z</dcterms:modified>
</cp:coreProperties>
</file>