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C24721-4526-2303-038F-80F5CE537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0A51439-F2CB-5531-7F37-615A6929A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981CCE9-1066-32DA-BE30-9A167A56E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166D7D3-0190-B769-336C-B9EAAAA01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0B765-F85E-2080-0082-1B1E1976A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942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F6B207-8FB2-C6A9-4781-C80F65E1D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67B738B-1831-4290-F1E7-4D4633FD4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A730A9-A691-0183-6E61-BF85265E5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B3F0CA-209A-A176-D152-45DAEDB32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6E05EED-5336-173D-A917-2AB97D61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1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232BC45-2705-033E-69D8-4A88FF932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3232988-691A-2D03-4984-F63CF207A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67CF736-CA85-D6F4-4F51-1501B197A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D805AAA-97FB-248A-7604-EF60E4398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7900CEF-EBD6-73D9-3159-E46B3633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84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F7E611-EF00-9AE2-5C4D-81DCE4503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FBB8E7-BF27-B166-1D28-A9B5AAD38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639B409-15A8-7C8C-491C-D3C1F0540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35795BE-5D98-91F8-75DA-B7A828946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9CEEBF8-CCBB-5A9F-9A86-CA0FFF587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076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77D321-74E8-4D69-C776-088A93781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9E57973-88B5-7088-0BDE-CCC6143E3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8FF06C0-C651-5A77-7E0C-E7364CA34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116B82-869E-772F-6D22-8F960CF2D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656A95-7C86-97C1-D3BF-FE1F18FC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442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481D7F-0FA9-9D70-FF85-03B5DE28F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C0A50C-1592-2BB3-C681-4C970EBCCD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6FCFF06-C4B2-7361-55FF-C34C94BB3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7E08544-74B7-102D-FD87-66A541BD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E8CFBC9-7781-5A75-53DA-83FE9FF13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B8702B1-5799-F72F-4E48-71B24630E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937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CC92B7-6EB3-7842-54AE-D04725E5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35C4126-25CB-D249-AA0C-B029B6151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6FE9A8E-FABC-9824-AA8D-21C529422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BE15901-1412-1539-CE8D-BDFE3D24B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86EEBB5-13F1-FD4C-26AE-7E7053211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B899359-6F52-744B-65F8-8BC708360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AA68A9C-5C0B-5D8E-4511-66C442AA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7243B8B-0BF8-711A-B254-394E189EC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84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76E051-B516-8A38-FCC9-D41DC11D2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FF3E06C-8504-611E-283D-F6591264D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278638D-8402-D383-6273-FB4D89DE8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8597A50-D4E0-4AD0-4528-A45CC193A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529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EC8FF63-2163-53C9-EEED-21073EBA9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68569B2-6269-30F9-2C99-DBE483D5B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3DBA7A2-260B-AC82-6A35-230DA0497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267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85003-8C35-3773-482E-1C07E03E4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222CA4A-8A1A-B0A8-7C00-DF5BC99F2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D1BF42A-4871-B98D-9CC7-ABC624C7B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5343A9E-8097-8A4C-2D4B-FB474C91F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50F6EB7-FD84-F269-F9B2-49BA7BD0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56D0FA9-4219-1DB2-DEF2-F7EA23990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566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0E3BD6-381E-E98F-FA29-DA1DC5749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AA92499-FC2D-74CA-B6C2-4118F3B620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079EA5D-0358-DC82-C6C6-E0E4FD4A1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883F8DC-F57D-ACBA-B3D5-2035497D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AABD737-75ED-7F22-097D-5ACA79DF8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65670C7-3E26-6D2D-9FA3-AAEBE8AB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40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DFC05D2-FDB5-CFB2-78BE-8F9E6DB18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70F7071-AFE3-0F63-ADF5-B72F66A4E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6D5AED-E1C6-F9F2-1E59-5A5C14BB6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F3925-6154-4E36-9236-DA056AB808C4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2C945CD-CAA6-EDDD-454F-A559E6A90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2A909D7-8A1D-D5A2-3524-DDC53D34C5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BD045-FD0A-4536-8D96-CB5F690F3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903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2B52C4-A2B6-CF00-2B52-089DD2C04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75740"/>
          </a:xfrm>
        </p:spPr>
        <p:txBody>
          <a:bodyPr/>
          <a:lstStyle/>
          <a:p>
            <a:r>
              <a:rPr lang="el-GR" dirty="0"/>
              <a:t>ΑΦΑΙΡΕΣΗ Α΄ΔΗΜΟΤΙΚΟΥ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2DA8D2A-64DE-469A-BDC3-5B94BF9550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6322"/>
            <a:ext cx="9144000" cy="2401478"/>
          </a:xfrm>
        </p:spPr>
        <p:txBody>
          <a:bodyPr/>
          <a:lstStyle/>
          <a:p>
            <a:r>
              <a:rPr lang="el-GR" dirty="0"/>
              <a:t>Μαθαίνω να αφαιρώ αριθμούς έως το 10</a:t>
            </a:r>
          </a:p>
        </p:txBody>
      </p:sp>
      <p:pic>
        <p:nvPicPr>
          <p:cNvPr id="5" name="Εικόνα 4" descr="εικόνα με πέντε μήλα που αφαιρούμε τα δύο.">
            <a:extLst>
              <a:ext uri="{FF2B5EF4-FFF2-40B4-BE49-F238E27FC236}">
                <a16:creationId xmlns:a16="http://schemas.microsoft.com/office/drawing/2014/main" id="{87DAE804-FF13-12FB-29F9-AEEC1C784F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459" y="3701054"/>
            <a:ext cx="2877680" cy="1914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7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C0189-2ABB-70EB-7062-A98C23D8E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Τι σημαίνει αφαίρεση;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355E7D-DD2C-6650-13AE-5EF96DA36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l-GR" dirty="0"/>
            </a:br>
            <a:r>
              <a:rPr lang="el-GR" dirty="0"/>
              <a:t> Όταν αφαιρώ, παίρνω κάτι μακριά για να δω πόσα μένουν.</a:t>
            </a:r>
          </a:p>
          <a:p>
            <a:r>
              <a:rPr lang="el-GR" dirty="0"/>
              <a:t>Παράδειγμα</a:t>
            </a:r>
          </a:p>
          <a:p>
            <a:pPr marL="0" indent="0">
              <a:buNone/>
            </a:pPr>
            <a:r>
              <a:rPr lang="el-GR" dirty="0"/>
              <a:t>Έχω τρία μπισκότα και δίνω στην αδερφή μου ένα μπισκότο.</a:t>
            </a:r>
          </a:p>
          <a:p>
            <a:pPr marL="0" indent="0">
              <a:buNone/>
            </a:pPr>
            <a:r>
              <a:rPr lang="el-GR" dirty="0"/>
              <a:t>Πόσα μπισκότα θα έχω εγώ τελικά?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🍪🍪🍪 − 🍪 = 🍪🍪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419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1965C7-9E97-F250-18E7-BE26F0F38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Ποιο είναι το σύμβολο της αφαίρεσης?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C2BFAD-9C89-8423-2D88-4912AC669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l-GR" dirty="0"/>
            </a:br>
            <a:r>
              <a:rPr lang="el-GR" dirty="0"/>
              <a:t>👉 Το σύμβολο της αφαίρεσης είναι το </a:t>
            </a:r>
            <a:r>
              <a:rPr lang="el-GR" b="1" dirty="0"/>
              <a:t>−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👉 Το </a:t>
            </a:r>
            <a:r>
              <a:rPr lang="el-GR" b="1" dirty="0"/>
              <a:t>−</a:t>
            </a:r>
            <a:r>
              <a:rPr lang="el-GR" dirty="0"/>
              <a:t> σημαίνει παίρνω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Παράδειγμα:</a:t>
            </a:r>
            <a:br>
              <a:rPr lang="el-GR" dirty="0"/>
            </a:br>
            <a:r>
              <a:rPr lang="el-GR" dirty="0"/>
              <a:t>3 − 1 = 2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2285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43B2D3-8D96-96CF-52C7-B9DF53745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Πως κάνω αφαίρεση?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747BD2-A82D-7C07-DA54-55EA0EE6A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Βήμα</a:t>
            </a:r>
            <a:br>
              <a:rPr lang="el-GR" dirty="0"/>
            </a:br>
            <a:r>
              <a:rPr lang="el-GR" dirty="0"/>
              <a:t>👉 Πρώτα μετράω πόσα πράγματα έχω.</a:t>
            </a:r>
          </a:p>
          <a:p>
            <a:pPr marL="0" indent="0">
              <a:buNone/>
            </a:pPr>
            <a:r>
              <a:rPr lang="el-GR" dirty="0"/>
              <a:t>2</a:t>
            </a:r>
            <a:r>
              <a:rPr lang="el-GR" baseline="30000" dirty="0"/>
              <a:t>ο</a:t>
            </a:r>
            <a:r>
              <a:rPr lang="el-GR" dirty="0"/>
              <a:t> Βήμα </a:t>
            </a:r>
            <a:br>
              <a:rPr lang="el-GR" dirty="0"/>
            </a:br>
            <a:r>
              <a:rPr lang="el-GR" dirty="0"/>
              <a:t>👉 Μετά αφαιρώ.</a:t>
            </a:r>
          </a:p>
          <a:p>
            <a:pPr marL="0" indent="0">
              <a:buNone/>
            </a:pPr>
            <a:r>
              <a:rPr lang="el-GR" dirty="0"/>
              <a:t>3</a:t>
            </a:r>
            <a:r>
              <a:rPr lang="el-GR" baseline="30000" dirty="0"/>
              <a:t>ο</a:t>
            </a:r>
            <a:r>
              <a:rPr lang="el-GR" dirty="0"/>
              <a:t> Βήμα</a:t>
            </a:r>
            <a:br>
              <a:rPr lang="el-GR" dirty="0"/>
            </a:br>
            <a:r>
              <a:rPr lang="el-GR" dirty="0"/>
              <a:t>👉 Βρίσκω πόσα έμειναν.</a:t>
            </a:r>
          </a:p>
          <a:p>
            <a:pPr marL="0" indent="0">
              <a:buNone/>
            </a:pPr>
            <a:r>
              <a:rPr lang="el-GR" dirty="0"/>
              <a:t>Παράδειγμα:</a:t>
            </a:r>
            <a:br>
              <a:rPr lang="el-GR" dirty="0"/>
            </a:br>
            <a:r>
              <a:rPr lang="el-GR" dirty="0"/>
              <a:t>5 − 2 = 3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5996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7804AD-3552-A276-8AE9-A61701105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ΠΑΡΑΔΕΙΓΜΑΤΑ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259F3A-4241-D75B-E424-BF017A119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Αφαιρώ αριθμούς έως το 10</a:t>
            </a:r>
          </a:p>
          <a:p>
            <a:pPr marL="0" indent="0">
              <a:buNone/>
            </a:pPr>
            <a:r>
              <a:rPr lang="el-GR" u="sng" dirty="0"/>
              <a:t>Παραδείγματα:</a:t>
            </a:r>
            <a:br>
              <a:rPr lang="el-GR" dirty="0"/>
            </a:br>
            <a:r>
              <a:rPr lang="el-GR" dirty="0"/>
              <a:t>5 − 1 = 4</a:t>
            </a:r>
            <a:br>
              <a:rPr lang="el-GR" dirty="0"/>
            </a:br>
            <a:r>
              <a:rPr lang="el-GR" dirty="0"/>
              <a:t>6 − 4 = 2</a:t>
            </a:r>
            <a:br>
              <a:rPr lang="el-GR" dirty="0"/>
            </a:br>
            <a:r>
              <a:rPr lang="el-GR" dirty="0"/>
              <a:t>7 − 6 = 1</a:t>
            </a:r>
          </a:p>
          <a:p>
            <a:endParaRPr lang="el-GR" dirty="0"/>
          </a:p>
        </p:txBody>
      </p:sp>
      <p:pic>
        <p:nvPicPr>
          <p:cNvPr id="5" name="Εικόνα 4" descr="δύο παιδια που προσπαθούν να λύσουν την αφαίρεση εξι μείον τρία">
            <a:extLst>
              <a:ext uri="{FF2B5EF4-FFF2-40B4-BE49-F238E27FC236}">
                <a16:creationId xmlns:a16="http://schemas.microsoft.com/office/drawing/2014/main" id="{47DA41CA-6399-9AC7-3095-45BA3D9E2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541907"/>
            <a:ext cx="5646655" cy="291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497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BD470C-B51A-1B2C-CB60-AC159760F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ΝΑ ΘΥΜΑΜΑΙ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B9CE61-B573-10C6-36EC-6601B3739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l-GR" dirty="0"/>
            </a:br>
            <a:r>
              <a:rPr lang="el-GR" dirty="0"/>
              <a:t>✔ Η αφαίρεση σημαίνει παίρνω μακριά.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✔ Χρησιμοποιώ το σύμβολο </a:t>
            </a:r>
            <a:r>
              <a:rPr lang="el-GR" b="1" dirty="0"/>
              <a:t>−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✔ Μετράω πόσα μένουν στο τέλος.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3532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A570ED-48A7-A403-5BC9-8CA841B1D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ΤΕΛΟΣ 2</a:t>
            </a:r>
            <a:r>
              <a:rPr lang="el-GR" baseline="30000" dirty="0"/>
              <a:t>Ης</a:t>
            </a:r>
            <a:r>
              <a:rPr lang="el-GR" dirty="0"/>
              <a:t> ΕΝΟΤΗΤΑΣ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A954DC-3F10-FDE4-F8F6-694CDAF12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Εάν προκύψει οποιαδήποτε απορία μην διστάσετε να επικοινωνήσετε μαζί μου. Καλή συνέχεια!</a:t>
            </a:r>
          </a:p>
        </p:txBody>
      </p:sp>
      <p:pic>
        <p:nvPicPr>
          <p:cNvPr id="5" name="Εικόνα 4" descr="παιδί που αναρωτιέται τι είναι η αφαίρεση μαζί με το κατάλληλο λεξιλόγιο ">
            <a:extLst>
              <a:ext uri="{FF2B5EF4-FFF2-40B4-BE49-F238E27FC236}">
                <a16:creationId xmlns:a16="http://schemas.microsoft.com/office/drawing/2014/main" id="{A985C0CE-3327-7338-AA76-1B4AFA4E3C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383" y="2945646"/>
            <a:ext cx="5769361" cy="324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61291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Ευρεία οθόνη</PresentationFormat>
  <Paragraphs>27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ΑΦΑΙΡΕΣΗ Α΄ΔΗΜΟΤΙΚΟΥ</vt:lpstr>
      <vt:lpstr>Τι σημαίνει αφαίρεση; </vt:lpstr>
      <vt:lpstr>Ποιο είναι το σύμβολο της αφαίρεσης? </vt:lpstr>
      <vt:lpstr>Πως κάνω αφαίρεση?</vt:lpstr>
      <vt:lpstr>ΠΑΡΑΔΕΙΓΜΑΤΑ</vt:lpstr>
      <vt:lpstr>ΝΑ ΘΥΜΑΜΑΙ </vt:lpstr>
      <vt:lpstr>ΤΕΛΟΣ 2Ης ΕΝΟΤΗΤΑΣ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ΕΙΡΗΝΗ ΚΑΤΗ</dc:creator>
  <cp:lastModifiedBy>ΕΙΡΗΝΗ ΚΑΤΗ</cp:lastModifiedBy>
  <cp:revision>1</cp:revision>
  <dcterms:created xsi:type="dcterms:W3CDTF">2025-12-27T11:02:48Z</dcterms:created>
  <dcterms:modified xsi:type="dcterms:W3CDTF">2025-12-27T11:02:50Z</dcterms:modified>
</cp:coreProperties>
</file>