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35FD18-E505-3644-2C3D-1A6820361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E80A757-083D-B0F1-70FF-CAA331B8A9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CBCF204-9696-8C5D-1081-53F8A5AB3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8F254D6-467B-1F9C-0BB4-411B4351B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465BB88-9EA6-6733-0759-10F6F3973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785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05ED17-5EC7-CE84-193B-C4149CA5B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7D2A8D9-93D2-930A-39C3-FE4E5CC68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14FEF3B-C5B1-3135-7641-B0A6A34CD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B0CF68D-39EA-2A9F-7CF2-87F3E7518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777017-521B-2B24-636D-E7E712C31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453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937C81D-0A14-656F-38CE-1162D9F2C2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DD2400B-4D8F-DDF7-ECD6-78B126A38B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F234B9-EBA9-EC64-1FD1-0171F06E8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04FB609-53E5-B74E-8D4B-D43EDDCA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872B674-E6D0-C67A-335D-066492C0F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7054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A5626D-D673-2055-2CB1-92FA1C3B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36C344-C415-8A34-64F0-8962DB357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128CD18-5E04-F9B6-31FF-C35E7C59F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EBFF4EC-A8D5-7672-9473-580B9164D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845F3F8-A530-55E7-2B80-B2414D8C7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63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3BFC3F-D884-AB8A-4BCB-8AACEEE6F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216BF67-369D-122D-85D7-E2AB15AD5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AB95779-9FA4-2F46-ED98-DA8070E02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E59B084-3B05-D4C4-8FCA-D3BC8776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ABC8065-FB17-DA26-0E19-64EC0E018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851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79D2D5-BD9E-324C-3D75-C89B9C48F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6F8D8F-5FC7-623D-6128-220299683E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A9D872C-BB76-F06D-B852-4A000524C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13AA0D2-AAB9-24B5-C8E4-9E1A9AC7D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CB119BF-F49B-094A-E0F4-B737B05BB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1052256-F6FC-93A0-2490-915BF1284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6346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9C8C66-829A-2867-31EA-5B4F0560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3238680-D195-E954-EF44-E94191227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FC0A545-6FD8-CC9E-336C-9CEFF031C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8EDBA5C-A00A-10D3-E1CC-1032B88D3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79E4F4F-AA20-3384-6630-0DB9F7C247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E08D656-86BE-F767-CAA7-5A14D14AF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8CA2AA3-360B-FD8B-DACE-27D0E1A61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67B2B07-F74A-C376-2496-0B8E77C0D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180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8FA219-3B48-A9FE-3E88-2E0640ED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A732886-CFE2-9437-2F8A-2694D88E1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2F422E2-63D6-33A8-1F22-E7A707FC0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08C2226-5771-3706-0524-FFEFE761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237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AF883F2-EF02-4A0F-A6CB-2DF3D1FA1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B0D22A2-D174-6813-B639-D15FE7E05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54CFCE0-DBFD-2C8F-0CE1-146AF0167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158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276BB0-984C-8CAB-E89C-475915EB0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100D4A-59D1-F529-4A6D-C70A79A1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3B92A7B-866D-319D-1B02-C60D4FFB40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18F44E8-9A6F-B2CD-D278-830C4782A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61696A0-1DBE-F86A-762C-8F73CC06C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7F9E4B7-CF58-34CC-6BAF-FAA953EA4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132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E1A1AB-76BC-894B-9E1D-0BAFFDA93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212B07B-21AF-5F2A-269C-269D7A5B5B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A78CE10-DAB5-854B-35E1-597A56182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6CD052D-67B2-EC1B-CA81-6D624FED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233B8C6-2F48-382D-F54C-E6C00335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097A351-CD9B-BB43-515B-E73E997E6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7990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03DDC51-9C47-27B5-3A9E-43AB3871A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0FB7A0-1345-1DD0-1355-3FC5A2D47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04147E6-B9B7-574A-1210-020A991DE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B84498-75F1-334A-95B9-1AAF8F7C444E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924CB05-D77A-CB19-7A2F-DFF0520367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E7A8185-B9FA-F695-6CE7-AB5EC0F2C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E900A1-97CB-2048-92FC-23E92176015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1950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B3493C-5FE3-C32B-2C7C-E0C4FC71C9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Υπ</a:t>
            </a:r>
            <a:r>
              <a:rPr lang="en-US" dirty="0" err="1">
                <a:solidFill>
                  <a:schemeClr val="accent3"/>
                </a:solidFill>
              </a:rPr>
              <a:t>εύθυνη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 err="1">
                <a:solidFill>
                  <a:schemeClr val="accent3"/>
                </a:solidFill>
              </a:rPr>
              <a:t>συμ</a:t>
            </a:r>
            <a:r>
              <a:rPr lang="en-US" dirty="0">
                <a:solidFill>
                  <a:schemeClr val="accent3"/>
                </a:solidFill>
              </a:rPr>
              <a:t>π</a:t>
            </a:r>
            <a:r>
              <a:rPr lang="en-US" dirty="0" err="1">
                <a:solidFill>
                  <a:schemeClr val="accent3"/>
                </a:solidFill>
              </a:rPr>
              <a:t>εριφορά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 err="1">
                <a:solidFill>
                  <a:schemeClr val="accent3"/>
                </a:solidFill>
              </a:rPr>
              <a:t>στο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 err="1">
                <a:solidFill>
                  <a:schemeClr val="accent3"/>
                </a:solidFill>
              </a:rPr>
              <a:t>δι</a:t>
            </a:r>
            <a:r>
              <a:rPr lang="en-US" dirty="0">
                <a:solidFill>
                  <a:schemeClr val="accent3"/>
                </a:solidFill>
              </a:rPr>
              <a:t>α</a:t>
            </a:r>
            <a:r>
              <a:rPr lang="en-US" dirty="0" err="1">
                <a:solidFill>
                  <a:schemeClr val="accent3"/>
                </a:solidFill>
              </a:rPr>
              <a:t>δίκτυο</a:t>
            </a:r>
            <a:endParaRPr lang="el-GR" dirty="0">
              <a:solidFill>
                <a:schemeClr val="accent3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B01B6C8-25D8-E9B7-AC5F-49A65AA1A5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Τι</a:t>
            </a:r>
            <a:r>
              <a:rPr lang="en-US" dirty="0"/>
              <a:t> </a:t>
            </a:r>
            <a:r>
              <a:rPr lang="en-US" dirty="0" err="1"/>
              <a:t>κάνουμε</a:t>
            </a:r>
            <a:r>
              <a:rPr lang="en-US" dirty="0"/>
              <a:t> </a:t>
            </a:r>
            <a:r>
              <a:rPr lang="en-US" dirty="0" err="1"/>
              <a:t>ότ</a:t>
            </a:r>
            <a:r>
              <a:rPr lang="en-US" dirty="0"/>
              <a:t>αν </a:t>
            </a:r>
            <a:r>
              <a:rPr lang="en-US" dirty="0" err="1"/>
              <a:t>κάτι</a:t>
            </a:r>
            <a:r>
              <a:rPr lang="en-US" dirty="0"/>
              <a:t> μας </a:t>
            </a:r>
            <a:r>
              <a:rPr lang="en-US" dirty="0" err="1"/>
              <a:t>ενοχλεί</a:t>
            </a:r>
            <a:r>
              <a:rPr lang="en-US" dirty="0"/>
              <a:t> online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107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CDE255-CA24-CDCE-6ABA-5B0131182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Τι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σημ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α</a:t>
            </a:r>
            <a:r>
              <a:rPr lang="en-US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ίνει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υπ</a:t>
            </a:r>
            <a:r>
              <a:rPr lang="en-US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ευθυνη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συμ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π</a:t>
            </a:r>
            <a:r>
              <a:rPr lang="en-US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εριφορά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;</a:t>
            </a:r>
            <a:endParaRPr lang="el-GR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7FE278-9530-8F83-91FB-67AEA59EE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Σε</a:t>
            </a:r>
            <a:r>
              <a:rPr lang="en-US" dirty="0"/>
              <a:t>βα</a:t>
            </a:r>
            <a:r>
              <a:rPr lang="en-US" dirty="0" err="1"/>
              <a:t>σμός</a:t>
            </a:r>
            <a:r>
              <a:rPr lang="en-US" dirty="0"/>
              <a:t> </a:t>
            </a:r>
            <a:r>
              <a:rPr lang="en-US" dirty="0" err="1"/>
              <a:t>στους</a:t>
            </a:r>
            <a:r>
              <a:rPr lang="en-US" dirty="0"/>
              <a:t> </a:t>
            </a:r>
            <a:r>
              <a:rPr lang="en-US" dirty="0" err="1"/>
              <a:t>άλλους</a:t>
            </a:r>
            <a:r>
              <a:rPr lang="en-US" dirty="0"/>
              <a:t> </a:t>
            </a:r>
            <a:r>
              <a:rPr lang="en-US" dirty="0" err="1"/>
              <a:t>χρήστες</a:t>
            </a:r>
            <a:r>
              <a:rPr lang="en-US" dirty="0"/>
              <a:t>
</a:t>
            </a:r>
            <a:r>
              <a:rPr lang="en-US" dirty="0" err="1"/>
              <a:t>Ευγένει</a:t>
            </a:r>
            <a:r>
              <a:rPr lang="en-US" dirty="0"/>
              <a:t>α και </a:t>
            </a:r>
            <a:r>
              <a:rPr lang="en-US" dirty="0" err="1"/>
              <a:t>σωστή</a:t>
            </a:r>
            <a:r>
              <a:rPr lang="en-US" dirty="0"/>
              <a:t> επ</a:t>
            </a:r>
            <a:r>
              <a:rPr lang="en-US" dirty="0" err="1"/>
              <a:t>ικοινωνί</a:t>
            </a:r>
            <a:r>
              <a:rPr lang="en-US" dirty="0"/>
              <a:t>α
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κοινο</a:t>
            </a:r>
            <a:r>
              <a:rPr lang="en-US" dirty="0"/>
              <a:t>π</a:t>
            </a:r>
            <a:r>
              <a:rPr lang="en-US" dirty="0" err="1"/>
              <a:t>οιούμε</a:t>
            </a:r>
            <a:r>
              <a:rPr lang="en-US" dirty="0"/>
              <a:t> π</a:t>
            </a:r>
            <a:r>
              <a:rPr lang="en-US" dirty="0" err="1"/>
              <a:t>ροσ</a:t>
            </a:r>
            <a:r>
              <a:rPr lang="en-US" dirty="0"/>
              <a:t>β</a:t>
            </a:r>
            <a:r>
              <a:rPr lang="en-US" dirty="0" err="1"/>
              <a:t>λητικό</a:t>
            </a:r>
            <a:r>
              <a:rPr lang="en-US" dirty="0"/>
              <a:t> ή π</a:t>
            </a:r>
            <a:r>
              <a:rPr lang="en-US" dirty="0" err="1"/>
              <a:t>ροσω</a:t>
            </a:r>
            <a:r>
              <a:rPr lang="en-US" dirty="0"/>
              <a:t>π</a:t>
            </a:r>
            <a:r>
              <a:rPr lang="en-US" dirty="0" err="1"/>
              <a:t>ικό</a:t>
            </a:r>
            <a:r>
              <a:rPr lang="en-US" dirty="0"/>
              <a:t> π</a:t>
            </a:r>
            <a:r>
              <a:rPr lang="en-US" dirty="0" err="1"/>
              <a:t>εριεχόμενο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22951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791728-64A2-CC2A-B510-CFA748FA7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Τι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να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κάνεις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ότ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αν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κάτι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σε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α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νησυχεί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896454-F77E-F07D-7A92-E2FD95E7D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Κράτ</a:t>
            </a:r>
            <a:r>
              <a:rPr lang="en-US" dirty="0"/>
              <a:t>α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ψυχρ</a:t>
            </a:r>
            <a:r>
              <a:rPr lang="en-US" dirty="0"/>
              <a:t>α</a:t>
            </a:r>
            <a:r>
              <a:rPr lang="en-US" dirty="0" err="1"/>
              <a:t>ιμί</a:t>
            </a:r>
            <a:r>
              <a:rPr lang="en-US" dirty="0"/>
              <a:t>α </a:t>
            </a:r>
            <a:r>
              <a:rPr lang="en-US" dirty="0" err="1"/>
              <a:t>σου</a:t>
            </a:r>
            <a:r>
              <a:rPr lang="en-US" dirty="0"/>
              <a:t>
</a:t>
            </a:r>
            <a:r>
              <a:rPr lang="en-US" dirty="0" err="1"/>
              <a:t>Αγνόησε</a:t>
            </a:r>
            <a:r>
              <a:rPr lang="en-US" dirty="0"/>
              <a:t> ύποπτα </a:t>
            </a:r>
            <a:r>
              <a:rPr lang="en-US" dirty="0" err="1"/>
              <a:t>μηνύμ</a:t>
            </a:r>
            <a:r>
              <a:rPr lang="en-US" dirty="0"/>
              <a:t>ατα / links
</a:t>
            </a:r>
            <a:r>
              <a:rPr lang="en-US" dirty="0" err="1"/>
              <a:t>Μην</a:t>
            </a:r>
            <a:r>
              <a:rPr lang="en-US" dirty="0"/>
              <a:t> απα</a:t>
            </a:r>
            <a:r>
              <a:rPr lang="en-US" dirty="0" err="1"/>
              <a:t>ντάς</a:t>
            </a:r>
            <a:r>
              <a:rPr lang="en-US" dirty="0"/>
              <a:t> ή </a:t>
            </a:r>
            <a:r>
              <a:rPr lang="en-US" dirty="0" err="1"/>
              <a:t>δίνεις</a:t>
            </a:r>
            <a:r>
              <a:rPr lang="en-US" dirty="0"/>
              <a:t> π</a:t>
            </a:r>
            <a:r>
              <a:rPr lang="en-US" dirty="0" err="1"/>
              <a:t>ροσω</a:t>
            </a:r>
            <a:r>
              <a:rPr lang="en-US" dirty="0"/>
              <a:t>π</a:t>
            </a:r>
            <a:r>
              <a:rPr lang="en-US" dirty="0" err="1"/>
              <a:t>ικά</a:t>
            </a:r>
            <a:r>
              <a:rPr lang="en-US" dirty="0"/>
              <a:t> </a:t>
            </a:r>
            <a:r>
              <a:rPr lang="en-US" dirty="0" err="1"/>
              <a:t>στοιχεί</a:t>
            </a:r>
            <a:r>
              <a:rPr lang="en-US" dirty="0"/>
              <a:t>α
</a:t>
            </a:r>
            <a:r>
              <a:rPr lang="en-US" dirty="0" err="1"/>
              <a:t>Μίλ</a:t>
            </a:r>
            <a:r>
              <a:rPr lang="en-US" dirty="0"/>
              <a:t>α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γονέ</a:t>
            </a:r>
            <a:r>
              <a:rPr lang="en-US" dirty="0"/>
              <a:t>α, κα</a:t>
            </a:r>
            <a:r>
              <a:rPr lang="en-US" dirty="0" err="1"/>
              <a:t>θηγητή</a:t>
            </a:r>
            <a:r>
              <a:rPr lang="en-US" dirty="0"/>
              <a:t> ή υπ</a:t>
            </a:r>
            <a:r>
              <a:rPr lang="en-US" dirty="0" err="1"/>
              <a:t>εύθυνο</a:t>
            </a:r>
            <a:r>
              <a:rPr lang="en-US" dirty="0"/>
              <a:t> α</a:t>
            </a:r>
            <a:r>
              <a:rPr lang="en-US" dirty="0" err="1"/>
              <a:t>σφ</a:t>
            </a:r>
            <a:r>
              <a:rPr lang="en-US" dirty="0"/>
              <a:t>α</a:t>
            </a:r>
            <a:r>
              <a:rPr lang="en-US" dirty="0" err="1"/>
              <a:t>λεί</a:t>
            </a:r>
            <a:r>
              <a:rPr lang="en-US" dirty="0"/>
              <a:t>ας
</a:t>
            </a:r>
            <a:r>
              <a:rPr lang="en-US" dirty="0" err="1"/>
              <a:t>Κράτ</a:t>
            </a:r>
            <a:r>
              <a:rPr lang="en-US" dirty="0"/>
              <a:t>α απ</a:t>
            </a:r>
            <a:r>
              <a:rPr lang="en-US" dirty="0" err="1"/>
              <a:t>οδείξεις</a:t>
            </a:r>
            <a:r>
              <a:rPr lang="en-US" dirty="0"/>
              <a:t> (screenshots, links)
</a:t>
            </a:r>
            <a:r>
              <a:rPr lang="en-US" dirty="0" err="1"/>
              <a:t>Χρησιμο</a:t>
            </a:r>
            <a:r>
              <a:rPr lang="en-US" dirty="0"/>
              <a:t>π</a:t>
            </a:r>
            <a:r>
              <a:rPr lang="en-US" dirty="0" err="1"/>
              <a:t>οίησε</a:t>
            </a:r>
            <a:r>
              <a:rPr lang="en-US" dirty="0"/>
              <a:t> </a:t>
            </a:r>
            <a:r>
              <a:rPr lang="en-US" dirty="0" err="1"/>
              <a:t>ρυθμίσεις</a:t>
            </a:r>
            <a:r>
              <a:rPr lang="en-US" dirty="0"/>
              <a:t> ανα</a:t>
            </a:r>
            <a:r>
              <a:rPr lang="en-US" dirty="0" err="1"/>
              <a:t>φοράς</a:t>
            </a:r>
            <a:r>
              <a:rPr lang="en-US" dirty="0"/>
              <a:t> (report) </a:t>
            </a:r>
            <a:r>
              <a:rPr lang="en-US" dirty="0" err="1"/>
              <a:t>στις</a:t>
            </a:r>
            <a:r>
              <a:rPr lang="en-US" dirty="0"/>
              <a:t> πλα</a:t>
            </a:r>
            <a:r>
              <a:rPr lang="en-US" dirty="0" err="1"/>
              <a:t>τφόρμες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6885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BDDFFA-DDE3-6F09-136B-08E4C7BE4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Παρα</a:t>
            </a:r>
            <a:r>
              <a:rPr lang="en-US" dirty="0" err="1">
                <a:solidFill>
                  <a:srgbClr val="FFFF00"/>
                </a:solidFill>
              </a:rPr>
              <a:t>δείγμ</a:t>
            </a:r>
            <a:r>
              <a:rPr lang="en-US" dirty="0">
                <a:solidFill>
                  <a:srgbClr val="FFFF00"/>
                </a:solidFill>
              </a:rPr>
              <a:t>ατα </a:t>
            </a:r>
            <a:r>
              <a:rPr lang="en-US" dirty="0" err="1">
                <a:solidFill>
                  <a:srgbClr val="FFFF00"/>
                </a:solidFill>
              </a:rPr>
              <a:t>δι</a:t>
            </a:r>
            <a:r>
              <a:rPr lang="en-US" dirty="0">
                <a:solidFill>
                  <a:srgbClr val="FFFF00"/>
                </a:solidFill>
              </a:rPr>
              <a:t>α</a:t>
            </a:r>
            <a:r>
              <a:rPr lang="en-US" dirty="0" err="1">
                <a:solidFill>
                  <a:srgbClr val="FFFF00"/>
                </a:solidFill>
              </a:rPr>
              <a:t>δικτυ</a:t>
            </a:r>
            <a:r>
              <a:rPr lang="en-US" dirty="0">
                <a:solidFill>
                  <a:srgbClr val="FFFF00"/>
                </a:solidFill>
              </a:rPr>
              <a:t>α</a:t>
            </a:r>
            <a:r>
              <a:rPr lang="en-US" dirty="0" err="1">
                <a:solidFill>
                  <a:srgbClr val="FFFF00"/>
                </a:solidFill>
              </a:rPr>
              <a:t>κών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κινδύνων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A9982C4-5F37-ABE4-0DB1-DBF296993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Cyberbullying / πα</a:t>
            </a:r>
            <a:r>
              <a:rPr lang="en-US" dirty="0" err="1"/>
              <a:t>ρενόχληση</a:t>
            </a:r>
            <a:r>
              <a:rPr lang="en-US" dirty="0"/>
              <a:t>
Phishing / scams
</a:t>
            </a:r>
            <a:r>
              <a:rPr lang="en-US" dirty="0" err="1"/>
              <a:t>Προσω</a:t>
            </a:r>
            <a:r>
              <a:rPr lang="en-US" dirty="0"/>
              <a:t>π</a:t>
            </a:r>
            <a:r>
              <a:rPr lang="en-US" dirty="0" err="1"/>
              <a:t>ικά</a:t>
            </a:r>
            <a:r>
              <a:rPr lang="en-US" dirty="0"/>
              <a:t> </a:t>
            </a:r>
            <a:r>
              <a:rPr lang="en-US" dirty="0" err="1"/>
              <a:t>δεδομέν</a:t>
            </a:r>
            <a:r>
              <a:rPr lang="en-US" dirty="0"/>
              <a:t>α π</a:t>
            </a:r>
            <a:r>
              <a:rPr lang="en-US" dirty="0" err="1"/>
              <a:t>ου</a:t>
            </a:r>
            <a:r>
              <a:rPr lang="en-US" dirty="0"/>
              <a:t> </a:t>
            </a:r>
            <a:r>
              <a:rPr lang="en-US" dirty="0" err="1"/>
              <a:t>κοινο</a:t>
            </a:r>
            <a:r>
              <a:rPr lang="en-US" dirty="0"/>
              <a:t>π</a:t>
            </a:r>
            <a:r>
              <a:rPr lang="en-US" dirty="0" err="1"/>
              <a:t>οιούντ</a:t>
            </a:r>
            <a:r>
              <a:rPr lang="en-US" dirty="0"/>
              <a:t>αι </a:t>
            </a:r>
            <a:r>
              <a:rPr lang="en-US" dirty="0" err="1"/>
              <a:t>χωρίς</a:t>
            </a:r>
            <a:r>
              <a:rPr lang="en-US" dirty="0"/>
              <a:t> </a:t>
            </a:r>
            <a:r>
              <a:rPr lang="en-US" dirty="0" err="1"/>
              <a:t>άδει</a:t>
            </a:r>
            <a:r>
              <a:rPr lang="en-US" dirty="0"/>
              <a:t>α
</a:t>
            </a:r>
            <a:r>
              <a:rPr lang="en-US" dirty="0" err="1"/>
              <a:t>Εικόνες</a:t>
            </a:r>
            <a:r>
              <a:rPr lang="en-US" dirty="0"/>
              <a:t> ή icons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κάθε</a:t>
            </a:r>
            <a:r>
              <a:rPr lang="en-US" dirty="0"/>
              <a:t> </a:t>
            </a:r>
            <a:r>
              <a:rPr lang="en-US" dirty="0" err="1"/>
              <a:t>κίνδυνο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3150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59D82D-04E8-5E2A-37D1-41B633270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Συμ</a:t>
            </a:r>
            <a:r>
              <a:rPr lang="en-US" dirty="0">
                <a:solidFill>
                  <a:srgbClr val="0070C0"/>
                </a:solidFill>
              </a:rPr>
              <a:t>β</a:t>
            </a:r>
            <a:r>
              <a:rPr lang="en-US" dirty="0" err="1">
                <a:solidFill>
                  <a:srgbClr val="0070C0"/>
                </a:solidFill>
              </a:rPr>
              <a:t>ουλές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γι</a:t>
            </a:r>
            <a:r>
              <a:rPr lang="en-US" dirty="0">
                <a:solidFill>
                  <a:srgbClr val="0070C0"/>
                </a:solidFill>
              </a:rPr>
              <a:t>α </a:t>
            </a:r>
            <a:r>
              <a:rPr lang="en-US" dirty="0" err="1">
                <a:solidFill>
                  <a:srgbClr val="0070C0"/>
                </a:solidFill>
              </a:rPr>
              <a:t>σωστή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χρήση</a:t>
            </a:r>
            <a:endParaRPr lang="el-GR" dirty="0">
              <a:solidFill>
                <a:srgbClr val="0070C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C5D8E4-2254-9BD7-00FA-571762E5B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Κάνε</a:t>
            </a:r>
            <a:r>
              <a:rPr lang="en-US" dirty="0"/>
              <a:t> τα π</a:t>
            </a:r>
            <a:r>
              <a:rPr lang="en-US" dirty="0" err="1"/>
              <a:t>ροφίλ</a:t>
            </a:r>
            <a:r>
              <a:rPr lang="en-US" dirty="0"/>
              <a:t> </a:t>
            </a:r>
            <a:r>
              <a:rPr lang="en-US" dirty="0" err="1"/>
              <a:t>σου</a:t>
            </a:r>
            <a:r>
              <a:rPr lang="en-US" dirty="0"/>
              <a:t> </a:t>
            </a:r>
            <a:r>
              <a:rPr lang="en-US" dirty="0" err="1"/>
              <a:t>ιδιωτικά</a:t>
            </a:r>
            <a:r>
              <a:rPr lang="en-US" dirty="0"/>
              <a:t>
</a:t>
            </a:r>
            <a:r>
              <a:rPr lang="en-US" dirty="0" err="1"/>
              <a:t>Χρησιμο</a:t>
            </a:r>
            <a:r>
              <a:rPr lang="en-US" dirty="0"/>
              <a:t>π</a:t>
            </a:r>
            <a:r>
              <a:rPr lang="en-US" dirty="0" err="1"/>
              <a:t>οίησε</a:t>
            </a:r>
            <a:r>
              <a:rPr lang="en-US" dirty="0"/>
              <a:t> </a:t>
            </a:r>
            <a:r>
              <a:rPr lang="en-US" dirty="0" err="1"/>
              <a:t>ισχυρούς</a:t>
            </a:r>
            <a:r>
              <a:rPr lang="en-US" dirty="0"/>
              <a:t> </a:t>
            </a:r>
            <a:r>
              <a:rPr lang="en-US" dirty="0" err="1"/>
              <a:t>κωδικούς</a:t>
            </a:r>
            <a:r>
              <a:rPr lang="en-US" dirty="0"/>
              <a:t>
</a:t>
            </a:r>
            <a:r>
              <a:rPr lang="en-US" dirty="0" err="1"/>
              <a:t>Μάθε</a:t>
            </a:r>
            <a:r>
              <a:rPr lang="en-US" dirty="0"/>
              <a:t> να ανα</a:t>
            </a:r>
            <a:r>
              <a:rPr lang="en-US" dirty="0" err="1"/>
              <a:t>φέρεις</a:t>
            </a:r>
            <a:r>
              <a:rPr lang="en-US" dirty="0"/>
              <a:t> ύποπ</a:t>
            </a:r>
            <a:r>
              <a:rPr lang="en-US" dirty="0" err="1"/>
              <a:t>το</a:t>
            </a:r>
            <a:r>
              <a:rPr lang="en-US" dirty="0"/>
              <a:t> π</a:t>
            </a:r>
            <a:r>
              <a:rPr lang="en-US" dirty="0" err="1"/>
              <a:t>εριεχόμενο</a:t>
            </a:r>
            <a:r>
              <a:rPr lang="en-US" dirty="0"/>
              <a:t>
</a:t>
            </a:r>
            <a:r>
              <a:rPr lang="en-US" dirty="0" err="1"/>
              <a:t>Σε</a:t>
            </a:r>
            <a:r>
              <a:rPr lang="en-US" dirty="0"/>
              <a:t>βα</a:t>
            </a:r>
            <a:r>
              <a:rPr lang="en-US" dirty="0" err="1"/>
              <a:t>σμός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επ</a:t>
            </a:r>
            <a:r>
              <a:rPr lang="en-US" dirty="0" err="1"/>
              <a:t>ικοινωνί</a:t>
            </a:r>
            <a:r>
              <a:rPr lang="en-US" dirty="0"/>
              <a:t>α και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άλλους</a:t>
            </a:r>
            <a:r>
              <a:rPr lang="en-US" dirty="0"/>
              <a:t> </a:t>
            </a:r>
            <a:r>
              <a:rPr lang="en-US" dirty="0" err="1"/>
              <a:t>χρήστες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2360564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Ευρεία οθόνη</PresentationFormat>
  <Slides>5</Slides>
  <Notes>0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Υπεύθυνη συμπεριφορά στο διαδίκτυο</vt:lpstr>
      <vt:lpstr>Τι σημαίνει υπευθυνη συμπεριφορά;</vt:lpstr>
      <vt:lpstr>Τι να κάνεις όταν κάτι σε ανησυχεί</vt:lpstr>
      <vt:lpstr>Παραδείγματα διαδικτυακών κινδύνων</vt:lpstr>
      <vt:lpstr>Συμβουλές για σωστή χρήση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Υπεύθυνη συμπεριφορά στο διαδίκτυο</dc:title>
  <dc:creator>Χρήστης-επισκέπτης</dc:creator>
  <cp:lastModifiedBy>Χρήστης-επισκέπτης</cp:lastModifiedBy>
  <cp:revision>1</cp:revision>
  <dcterms:created xsi:type="dcterms:W3CDTF">2025-12-25T19:46:41Z</dcterms:created>
  <dcterms:modified xsi:type="dcterms:W3CDTF">2025-12-25T19:51:31Z</dcterms:modified>
</cp:coreProperties>
</file>