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5" Type="http://schemas.openxmlformats.org/officeDocument/2006/relationships/slide" Target="slides/slide4.xml" /><Relationship Id="rId10" Type="http://schemas.openxmlformats.org/officeDocument/2006/relationships/tableStyles" Target="tableStyles.xml" /><Relationship Id="rId4" Type="http://schemas.openxmlformats.org/officeDocument/2006/relationships/slide" Target="slides/slide3.xml" /><Relationship Id="rId9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79C415B-D08E-AA54-FC66-6AE15CB207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32098831-F24D-7D89-6034-882C24BDBB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CDAA8C1-C836-B5C7-ACF9-DE2015045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FE448-399C-A54D-A6E0-6D8E2BF8985C}" type="datetimeFigureOut">
              <a:rPr lang="el-GR" smtClean="0"/>
              <a:t>25/12/2025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410B5B0-A1CC-968F-4E27-640E28A9B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8B11798-39E2-B085-4765-92DB418BA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06615-14A2-7143-B4C3-44E18DD5C4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13420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E3B8165-87CE-35C9-B693-09653E2FD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17F3924C-3B9A-77EB-9A86-FB06EB9967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252BC70-FBC9-B1BA-A923-D3FA9DE78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FE448-399C-A54D-A6E0-6D8E2BF8985C}" type="datetimeFigureOut">
              <a:rPr lang="el-GR" smtClean="0"/>
              <a:t>25/12/2025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F7BBDD7-CA3C-75AF-CB32-B6FF04985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C455829-AFED-F712-C440-263E6B4E4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06615-14A2-7143-B4C3-44E18DD5C4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11338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8A193D46-EA90-F510-6D1B-10B9D935A9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4BFBD8B3-7661-1166-B535-71A6BC2530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5364FF7-57A7-D0FB-7333-B751EED57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FE448-399C-A54D-A6E0-6D8E2BF8985C}" type="datetimeFigureOut">
              <a:rPr lang="el-GR" smtClean="0"/>
              <a:t>25/12/2025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EDC706D-3FB8-ED94-CBDA-75994383B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3E6CB8A-472D-2BB6-DB99-4DF607545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06615-14A2-7143-B4C3-44E18DD5C4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88932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325ED84-D57C-0B23-A6EA-C1C1B29FF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DFF2B76-747A-52C5-BC20-1B27212149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C581116-CFA0-4C1B-BB7C-980B78FBD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FE448-399C-A54D-A6E0-6D8E2BF8985C}" type="datetimeFigureOut">
              <a:rPr lang="el-GR" smtClean="0"/>
              <a:t>25/12/2025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8085623-78F3-6963-7FC0-D3F8EBB64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F4C8D26-5E2A-1764-6707-5C66E4741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06615-14A2-7143-B4C3-44E18DD5C4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72294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18EF989-1C3B-94B2-2F0A-121A3EB175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76B6C5AA-CA97-03D4-DBED-DC766F5071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58C2113-4582-786B-8F93-DC14FEFE9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FE448-399C-A54D-A6E0-6D8E2BF8985C}" type="datetimeFigureOut">
              <a:rPr lang="el-GR" smtClean="0"/>
              <a:t>25/12/2025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002C728-BDA9-E0CC-78B6-04A4FB1F9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37803C3-8D06-7EF0-E2CC-FA583C16C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06615-14A2-7143-B4C3-44E18DD5C4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34562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45DA1DD-D3DD-F07B-DC02-05B9D8965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5A85859-C0F2-AFD6-7DF8-75777EDE6F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E1B912B3-21DF-A504-A7AF-487F199092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315AA324-80DB-4FEF-9D30-F14FF790A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FE448-399C-A54D-A6E0-6D8E2BF8985C}" type="datetimeFigureOut">
              <a:rPr lang="el-GR" smtClean="0"/>
              <a:t>25/12/2025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5C1943BC-4F44-EF1C-CED1-E66F03360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AC147FE1-B381-F2C3-3680-E3741C8BA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06615-14A2-7143-B4C3-44E18DD5C4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75940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3B6682A-F90D-1F88-B73E-D1FF8F4784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0FCEC548-8C45-597E-430B-7D42BFF87A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F497495B-E463-628A-43DD-53F7907D25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83877653-2093-2F19-9D90-7A322766DA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9FB16365-E554-0D35-6BDC-EADF8EE1B6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765EB821-56DC-4D63-6B0A-FF497C79C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FE448-399C-A54D-A6E0-6D8E2BF8985C}" type="datetimeFigureOut">
              <a:rPr lang="el-GR" smtClean="0"/>
              <a:t>25/12/2025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15FA8D9F-017C-FF85-0CB1-566E50A9F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3D8BFFB7-9437-FC9D-4D8E-20DCB3C96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06615-14A2-7143-B4C3-44E18DD5C4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2833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F63CFD6-E1E6-27E3-F03C-2786B0FBF1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2F2907AC-55DA-E087-928D-00E057D1B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FE448-399C-A54D-A6E0-6D8E2BF8985C}" type="datetimeFigureOut">
              <a:rPr lang="el-GR" smtClean="0"/>
              <a:t>25/12/2025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79F80212-F8ED-A93D-35F4-E06DF4776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F0F7D874-12F3-8D8D-BE3A-25517577B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06615-14A2-7143-B4C3-44E18DD5C4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2245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05C86E0C-BED0-6440-9188-FE9D9F489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FE448-399C-A54D-A6E0-6D8E2BF8985C}" type="datetimeFigureOut">
              <a:rPr lang="el-GR" smtClean="0"/>
              <a:t>25/12/2025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8FF131FC-1F54-2081-A8A6-B9DAD4C64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3C205260-8323-1453-9E98-352FA5F69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06615-14A2-7143-B4C3-44E18DD5C4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9155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8A18A86-11B0-DE1A-B4E1-7A41016C2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704C63F-E527-7898-F643-76B3EC85A7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2B816667-72C5-8652-E272-70FC0587A5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E990EFD5-7B35-EE65-AFDB-9E0693AFB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FE448-399C-A54D-A6E0-6D8E2BF8985C}" type="datetimeFigureOut">
              <a:rPr lang="el-GR" smtClean="0"/>
              <a:t>25/12/2025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ADF6D5ED-48D3-3C79-9713-1B1C41419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350AA3AC-A8BB-1949-AF97-C51E34128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06615-14A2-7143-B4C3-44E18DD5C4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18068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523A9AB-B682-A01B-F67D-785D277304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417F6D30-DDB7-1F7F-B4A3-323BF26DE4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E5C29C39-A549-1EDE-49E5-B1A7E2D1A0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50D339ED-3F84-CB98-023C-5186AFD76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FE448-399C-A54D-A6E0-6D8E2BF8985C}" type="datetimeFigureOut">
              <a:rPr lang="el-GR" smtClean="0"/>
              <a:t>25/12/2025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12E4BA21-0391-812C-A731-456772056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902A5294-6A34-88D9-9149-5252FB25E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06615-14A2-7143-B4C3-44E18DD5C4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40450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B84EB36A-B79F-6CBD-FC43-BD684EC839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4D70853E-B8DB-6389-B9E4-BF0AAEE628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0503464-91D8-29C4-2DFE-79AE681844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7FE448-399C-A54D-A6E0-6D8E2BF8985C}" type="datetimeFigureOut">
              <a:rPr lang="el-GR" smtClean="0"/>
              <a:t>25/12/2025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E305224-C269-C4C3-B5B5-7CC8F1D693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4EAB727-5C99-AFD1-E5F5-7F85112836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2106615-14A2-7143-B4C3-44E18DD5C4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5357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446D51C-3163-CBCE-AB86-0982C25F25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5382" y="1548294"/>
            <a:ext cx="9144000" cy="1550025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5"/>
                </a:solidFill>
              </a:rPr>
              <a:t>Προσωπ</a:t>
            </a:r>
            <a:r>
              <a:rPr lang="en-US" dirty="0" err="1">
                <a:solidFill>
                  <a:schemeClr val="accent5"/>
                </a:solidFill>
              </a:rPr>
              <a:t>ικά</a:t>
            </a:r>
            <a:r>
              <a:rPr lang="en-US" dirty="0">
                <a:solidFill>
                  <a:schemeClr val="accent5"/>
                </a:solidFill>
              </a:rPr>
              <a:t> δεδομένα και δια</a:t>
            </a:r>
            <a:r>
              <a:rPr lang="en-US" dirty="0" err="1">
                <a:solidFill>
                  <a:schemeClr val="accent5"/>
                </a:solidFill>
              </a:rPr>
              <a:t>δικτυ</a:t>
            </a:r>
            <a:r>
              <a:rPr lang="en-US" dirty="0">
                <a:solidFill>
                  <a:schemeClr val="accent5"/>
                </a:solidFill>
              </a:rPr>
              <a:t>α</a:t>
            </a:r>
            <a:r>
              <a:rPr lang="en-US" dirty="0" err="1">
                <a:solidFill>
                  <a:schemeClr val="accent5"/>
                </a:solidFill>
              </a:rPr>
              <a:t>κοί</a:t>
            </a:r>
            <a:r>
              <a:rPr lang="en-US" dirty="0">
                <a:solidFill>
                  <a:schemeClr val="accent5"/>
                </a:solidFill>
              </a:rPr>
              <a:t> κινδυνοι</a:t>
            </a:r>
            <a:endParaRPr lang="el-GR" dirty="0">
              <a:solidFill>
                <a:schemeClr val="accent5"/>
              </a:solidFill>
            </a:endParaRP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576E9404-9094-64FE-B523-270E52E26C7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u="sng" dirty="0" err="1"/>
              <a:t>Ενοτητ</a:t>
            </a:r>
            <a:r>
              <a:rPr lang="en-US" b="1" u="sng" dirty="0"/>
              <a:t>α 2-Ασφα</a:t>
            </a:r>
            <a:r>
              <a:rPr lang="en-US" b="1" u="sng" dirty="0" err="1"/>
              <a:t>λής</a:t>
            </a:r>
            <a:r>
              <a:rPr lang="en-US" b="1" u="sng" dirty="0"/>
              <a:t> π</a:t>
            </a:r>
            <a:r>
              <a:rPr lang="en-US" b="1" u="sng" dirty="0" err="1"/>
              <a:t>λοήγηση</a:t>
            </a:r>
            <a:r>
              <a:rPr lang="en-US" b="1" u="sng" dirty="0"/>
              <a:t> </a:t>
            </a:r>
            <a:r>
              <a:rPr lang="en-US" b="1" u="sng" dirty="0" err="1"/>
              <a:t>στο</a:t>
            </a:r>
            <a:r>
              <a:rPr lang="en-US" b="1" u="sng" dirty="0"/>
              <a:t> δια</a:t>
            </a:r>
            <a:r>
              <a:rPr lang="en-US" b="1" u="sng" dirty="0" err="1"/>
              <a:t>δίκτυο</a:t>
            </a:r>
            <a:endParaRPr lang="el-GR" b="1" u="sng" dirty="0"/>
          </a:p>
        </p:txBody>
      </p:sp>
    </p:spTree>
    <p:extLst>
      <p:ext uri="{BB962C8B-B14F-4D97-AF65-F5344CB8AC3E}">
        <p14:creationId xmlns:p14="http://schemas.microsoft.com/office/powerpoint/2010/main" val="1144668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76366F7-2986-0E3F-BA3D-983C6ECD3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accent3">
                    <a:lumMod val="40000"/>
                    <a:lumOff val="60000"/>
                  </a:schemeClr>
                </a:solidFill>
              </a:rPr>
              <a:t>Τι</a:t>
            </a:r>
            <a:r>
              <a:rPr lang="en-US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3">
                    <a:lumMod val="40000"/>
                    <a:lumOff val="60000"/>
                  </a:schemeClr>
                </a:solidFill>
              </a:rPr>
              <a:t>είν</a:t>
            </a:r>
            <a:r>
              <a:rPr lang="en-US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αι π</a:t>
            </a:r>
            <a:r>
              <a:rPr lang="en-US" dirty="0" err="1">
                <a:solidFill>
                  <a:schemeClr val="accent3">
                    <a:lumMod val="40000"/>
                    <a:lumOff val="60000"/>
                  </a:schemeClr>
                </a:solidFill>
              </a:rPr>
              <a:t>ροσω</a:t>
            </a:r>
            <a:r>
              <a:rPr lang="en-US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π</a:t>
            </a:r>
            <a:r>
              <a:rPr lang="en-US" dirty="0" err="1">
                <a:solidFill>
                  <a:schemeClr val="accent3">
                    <a:lumMod val="40000"/>
                    <a:lumOff val="60000"/>
                  </a:schemeClr>
                </a:solidFill>
              </a:rPr>
              <a:t>ικά</a:t>
            </a:r>
            <a:r>
              <a:rPr lang="en-US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 δεδομένα;</a:t>
            </a:r>
            <a:endParaRPr lang="el-GR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3F1C810-A39B-6436-A2D1-36AC0213DE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Ονομ</a:t>
            </a:r>
            <a:r>
              <a:rPr lang="en-US" dirty="0"/>
              <a:t>α</a:t>
            </a:r>
            <a:r>
              <a:rPr lang="en-US" dirty="0" err="1"/>
              <a:t>τε</a:t>
            </a:r>
            <a:r>
              <a:rPr lang="en-US" dirty="0"/>
              <a:t>π</a:t>
            </a:r>
            <a:r>
              <a:rPr lang="en-US" dirty="0" err="1"/>
              <a:t>ώνυμο</a:t>
            </a:r>
            <a:endParaRPr lang="en-US" dirty="0"/>
          </a:p>
          <a:p>
            <a:r>
              <a:rPr lang="en-US" dirty="0" err="1"/>
              <a:t>Διέυθυνση</a:t>
            </a:r>
            <a:r>
              <a:rPr lang="en-US" dirty="0"/>
              <a:t> κα</a:t>
            </a:r>
            <a:r>
              <a:rPr lang="en-US" dirty="0" err="1"/>
              <a:t>τοικί</a:t>
            </a:r>
            <a:r>
              <a:rPr lang="en-US" dirty="0"/>
              <a:t>ας</a:t>
            </a:r>
          </a:p>
          <a:p>
            <a:r>
              <a:rPr lang="en-US" dirty="0" err="1"/>
              <a:t>Τηλέφωνο</a:t>
            </a:r>
            <a:endParaRPr lang="en-US" dirty="0"/>
          </a:p>
          <a:p>
            <a:r>
              <a:rPr lang="en-US" dirty="0" err="1"/>
              <a:t>Κωδικοί</a:t>
            </a:r>
            <a:endParaRPr lang="en-US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40680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0FF6D39-E72F-1115-9661-E42D4C484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497" y="-899007"/>
            <a:ext cx="7092758" cy="4092143"/>
          </a:xfrm>
        </p:spPr>
        <p:txBody>
          <a:bodyPr/>
          <a:lstStyle/>
          <a:p>
            <a:r>
              <a:rPr lang="en-US" dirty="0" err="1">
                <a:solidFill>
                  <a:srgbClr val="FF0000"/>
                </a:solidFill>
              </a:rPr>
              <a:t>Γι</a:t>
            </a:r>
            <a:r>
              <a:rPr lang="en-US" dirty="0">
                <a:solidFill>
                  <a:srgbClr val="FF0000"/>
                </a:solidFill>
              </a:rPr>
              <a:t>α</a:t>
            </a:r>
            <a:r>
              <a:rPr lang="en-US" dirty="0" err="1">
                <a:solidFill>
                  <a:srgbClr val="FF0000"/>
                </a:solidFill>
              </a:rPr>
              <a:t>τί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είν</a:t>
            </a:r>
            <a:r>
              <a:rPr lang="en-US" dirty="0">
                <a:solidFill>
                  <a:srgbClr val="FF0000"/>
                </a:solidFill>
              </a:rPr>
              <a:t>αι </a:t>
            </a:r>
            <a:r>
              <a:rPr lang="en-US" dirty="0" err="1">
                <a:solidFill>
                  <a:srgbClr val="FF0000"/>
                </a:solidFill>
              </a:rPr>
              <a:t>σημ</a:t>
            </a:r>
            <a:r>
              <a:rPr lang="en-US" dirty="0">
                <a:solidFill>
                  <a:srgbClr val="FF0000"/>
                </a:solidFill>
              </a:rPr>
              <a:t>α</a:t>
            </a:r>
            <a:r>
              <a:rPr lang="en-US" dirty="0" err="1">
                <a:solidFill>
                  <a:srgbClr val="FF0000"/>
                </a:solidFill>
              </a:rPr>
              <a:t>ντικό</a:t>
            </a:r>
            <a:r>
              <a:rPr lang="en-US" dirty="0">
                <a:solidFill>
                  <a:srgbClr val="FF0000"/>
                </a:solidFill>
              </a:rPr>
              <a:t> να π</a:t>
            </a:r>
            <a:r>
              <a:rPr lang="en-US" dirty="0" err="1">
                <a:solidFill>
                  <a:srgbClr val="FF0000"/>
                </a:solidFill>
              </a:rPr>
              <a:t>ροστ</a:t>
            </a:r>
            <a:r>
              <a:rPr lang="en-US" dirty="0">
                <a:solidFill>
                  <a:srgbClr val="FF0000"/>
                </a:solidFill>
              </a:rPr>
              <a:t>α</a:t>
            </a:r>
            <a:r>
              <a:rPr lang="en-US" dirty="0" err="1">
                <a:solidFill>
                  <a:srgbClr val="FF0000"/>
                </a:solidFill>
              </a:rPr>
              <a:t>τεύουμε</a:t>
            </a:r>
            <a:r>
              <a:rPr lang="en-US" dirty="0">
                <a:solidFill>
                  <a:srgbClr val="FF0000"/>
                </a:solidFill>
              </a:rPr>
              <a:t> τα δεδομένα</a:t>
            </a: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E92B71E-DEE4-A68A-019A-FA246F0351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Κίνδυνοι</a:t>
            </a:r>
            <a:r>
              <a:rPr lang="en-US" dirty="0"/>
              <a:t>:
</a:t>
            </a:r>
            <a:r>
              <a:rPr lang="en-US" dirty="0" err="1"/>
              <a:t>Κλο</a:t>
            </a:r>
            <a:r>
              <a:rPr lang="en-US" dirty="0"/>
              <a:t>πή τα</a:t>
            </a:r>
            <a:r>
              <a:rPr lang="en-US" dirty="0" err="1"/>
              <a:t>υτότητ</a:t>
            </a:r>
            <a:r>
              <a:rPr lang="en-US" dirty="0"/>
              <a:t>ας
</a:t>
            </a:r>
            <a:r>
              <a:rPr lang="en-US" dirty="0" err="1"/>
              <a:t>Ανε</a:t>
            </a:r>
            <a:r>
              <a:rPr lang="en-US" dirty="0"/>
              <a:t>π</a:t>
            </a:r>
            <a:r>
              <a:rPr lang="en-US" dirty="0" err="1"/>
              <a:t>ιθύμητ</a:t>
            </a:r>
            <a:r>
              <a:rPr lang="en-US" dirty="0"/>
              <a:t>α </a:t>
            </a:r>
            <a:r>
              <a:rPr lang="en-US" dirty="0" err="1"/>
              <a:t>μηνύμ</a:t>
            </a:r>
            <a:r>
              <a:rPr lang="en-US" dirty="0"/>
              <a:t>ατα / Spam
</a:t>
            </a:r>
            <a:r>
              <a:rPr lang="en-US" dirty="0" err="1"/>
              <a:t>Πρόσ</a:t>
            </a:r>
            <a:r>
              <a:rPr lang="en-US" dirty="0"/>
              <a:t>βα</a:t>
            </a:r>
            <a:r>
              <a:rPr lang="en-US" dirty="0" err="1"/>
              <a:t>ση</a:t>
            </a:r>
            <a:r>
              <a:rPr lang="en-US" dirty="0"/>
              <a:t> </a:t>
            </a:r>
            <a:r>
              <a:rPr lang="en-US" dirty="0" err="1"/>
              <a:t>σε</a:t>
            </a:r>
            <a:r>
              <a:rPr lang="en-US" dirty="0"/>
              <a:t> π</a:t>
            </a:r>
            <a:r>
              <a:rPr lang="en-US" dirty="0" err="1"/>
              <a:t>ροσω</a:t>
            </a:r>
            <a:r>
              <a:rPr lang="en-US" dirty="0"/>
              <a:t>π</a:t>
            </a:r>
            <a:r>
              <a:rPr lang="en-US" dirty="0" err="1"/>
              <a:t>ικές</a:t>
            </a:r>
            <a:r>
              <a:rPr lang="en-US" dirty="0"/>
              <a:t> π</a:t>
            </a:r>
            <a:r>
              <a:rPr lang="en-US" dirty="0" err="1"/>
              <a:t>ληροφορίες</a:t>
            </a:r>
            <a:r>
              <a:rPr lang="en-US" dirty="0"/>
              <a:t> από α</a:t>
            </a:r>
            <a:r>
              <a:rPr lang="en-US" dirty="0" err="1"/>
              <a:t>γνώστους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634591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454A8D9-D992-47E6-45ED-20F1D83D2F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3328" y="500062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Δια</a:t>
            </a:r>
            <a:r>
              <a:rPr lang="en-US" dirty="0" err="1">
                <a:solidFill>
                  <a:schemeClr val="accent5">
                    <a:lumMod val="60000"/>
                    <a:lumOff val="40000"/>
                  </a:schemeClr>
                </a:solidFill>
              </a:rPr>
              <a:t>δικτυ</a:t>
            </a:r>
            <a:r>
              <a:rPr lang="en-US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α</a:t>
            </a:r>
            <a:r>
              <a:rPr lang="en-US" dirty="0" err="1">
                <a:solidFill>
                  <a:schemeClr val="accent5">
                    <a:lumMod val="60000"/>
                    <a:lumOff val="40000"/>
                  </a:schemeClr>
                </a:solidFill>
              </a:rPr>
              <a:t>κοί</a:t>
            </a:r>
            <a:r>
              <a:rPr lang="en-US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60000"/>
                    <a:lumOff val="40000"/>
                  </a:schemeClr>
                </a:solidFill>
              </a:rPr>
              <a:t>κίνδυνοι</a:t>
            </a:r>
            <a:endParaRPr lang="el-GR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A950A81-2B21-EDB2-E933-AB2DB46AA9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Phishing / Scams
Malware / </a:t>
            </a:r>
            <a:r>
              <a:rPr lang="en-US" dirty="0" err="1"/>
              <a:t>Ιοί</a:t>
            </a:r>
            <a:r>
              <a:rPr lang="en-US" dirty="0"/>
              <a:t>
Cyberbullying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848413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B22AF2F-E312-8A08-ADD7-96D23B73C1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tx2">
                    <a:lumMod val="50000"/>
                    <a:lumOff val="50000"/>
                  </a:schemeClr>
                </a:solidFill>
              </a:rPr>
              <a:t>Τι</a:t>
            </a:r>
            <a:r>
              <a:rPr lang="en-US" dirty="0">
                <a:solidFill>
                  <a:schemeClr val="tx2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50000"/>
                    <a:lumOff val="50000"/>
                  </a:schemeClr>
                </a:solidFill>
              </a:rPr>
              <a:t>κάνουμε</a:t>
            </a:r>
            <a:r>
              <a:rPr lang="en-US" dirty="0">
                <a:solidFill>
                  <a:schemeClr val="tx2">
                    <a:lumMod val="50000"/>
                    <a:lumOff val="50000"/>
                  </a:schemeClr>
                </a:solidFill>
              </a:rPr>
              <a:t> αν α</a:t>
            </a:r>
            <a:r>
              <a:rPr lang="en-US" dirty="0" err="1">
                <a:solidFill>
                  <a:schemeClr val="tx2">
                    <a:lumMod val="50000"/>
                    <a:lumOff val="50000"/>
                  </a:schemeClr>
                </a:solidFill>
              </a:rPr>
              <a:t>ντιμετω</a:t>
            </a:r>
            <a:r>
              <a:rPr lang="en-US" dirty="0">
                <a:solidFill>
                  <a:schemeClr val="tx2">
                    <a:lumMod val="50000"/>
                    <a:lumOff val="50000"/>
                  </a:schemeClr>
                </a:solidFill>
              </a:rPr>
              <a:t>π</a:t>
            </a:r>
            <a:r>
              <a:rPr lang="en-US" dirty="0" err="1">
                <a:solidFill>
                  <a:schemeClr val="tx2">
                    <a:lumMod val="50000"/>
                    <a:lumOff val="50000"/>
                  </a:schemeClr>
                </a:solidFill>
              </a:rPr>
              <a:t>ίσουμε</a:t>
            </a:r>
            <a:r>
              <a:rPr lang="en-US" dirty="0">
                <a:solidFill>
                  <a:schemeClr val="tx2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50000"/>
                    <a:lumOff val="50000"/>
                  </a:schemeClr>
                </a:solidFill>
              </a:rPr>
              <a:t>κίνδυνο</a:t>
            </a:r>
            <a:endParaRPr lang="el-GR" dirty="0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621C946-3C8E-0528-FA79-B731A9A669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Αν</a:t>
            </a:r>
            <a:r>
              <a:rPr lang="en-US" dirty="0"/>
              <a:t>α</a:t>
            </a:r>
            <a:r>
              <a:rPr lang="en-US" dirty="0" err="1"/>
              <a:t>φορά</a:t>
            </a:r>
            <a:r>
              <a:rPr lang="en-US" dirty="0"/>
              <a:t> </a:t>
            </a:r>
            <a:r>
              <a:rPr lang="en-US" dirty="0" err="1"/>
              <a:t>σε</a:t>
            </a:r>
            <a:r>
              <a:rPr lang="en-US" dirty="0"/>
              <a:t> </a:t>
            </a:r>
            <a:r>
              <a:rPr lang="en-US" dirty="0" err="1"/>
              <a:t>ενήλικ</a:t>
            </a:r>
            <a:r>
              <a:rPr lang="en-US" dirty="0"/>
              <a:t>α ή κα</a:t>
            </a:r>
            <a:r>
              <a:rPr lang="en-US" dirty="0" err="1"/>
              <a:t>θηγητή</a:t>
            </a:r>
            <a:r>
              <a:rPr lang="en-US" dirty="0"/>
              <a:t>
</a:t>
            </a:r>
            <a:r>
              <a:rPr lang="en-US" dirty="0" err="1"/>
              <a:t>Αγνόηση</a:t>
            </a:r>
            <a:r>
              <a:rPr lang="en-US" dirty="0"/>
              <a:t> ύποπ</a:t>
            </a:r>
            <a:r>
              <a:rPr lang="en-US" dirty="0" err="1"/>
              <a:t>των</a:t>
            </a:r>
            <a:r>
              <a:rPr lang="en-US" dirty="0"/>
              <a:t> </a:t>
            </a:r>
            <a:r>
              <a:rPr lang="en-US" dirty="0" err="1"/>
              <a:t>μηνυμάτων</a:t>
            </a:r>
            <a:r>
              <a:rPr lang="en-US" dirty="0"/>
              <a:t>
Δια</a:t>
            </a:r>
            <a:r>
              <a:rPr lang="en-US" dirty="0" err="1"/>
              <a:t>γρ</a:t>
            </a:r>
            <a:r>
              <a:rPr lang="en-US" dirty="0"/>
              <a:t>α</a:t>
            </a:r>
            <a:r>
              <a:rPr lang="en-US" dirty="0" err="1"/>
              <a:t>φή</a:t>
            </a:r>
            <a:r>
              <a:rPr lang="en-US" dirty="0"/>
              <a:t> ακα</a:t>
            </a:r>
            <a:r>
              <a:rPr lang="en-US" dirty="0" err="1"/>
              <a:t>τάλληλου</a:t>
            </a:r>
            <a:r>
              <a:rPr lang="en-US" dirty="0"/>
              <a:t> π</a:t>
            </a:r>
            <a:r>
              <a:rPr lang="en-US" dirty="0" err="1"/>
              <a:t>εριεχομένου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90352244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Ευρεία οθόνη</PresentationFormat>
  <Slides>5</Slides>
  <Notes>0</Notes>
  <HiddenSlides>0</HiddenSlide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6" baseType="lpstr">
      <vt:lpstr>Θέμα του Office</vt:lpstr>
      <vt:lpstr>Προσωπικά δεδομένα και διαδικτυακοί κινδυνοι</vt:lpstr>
      <vt:lpstr>Τι είναι προσωπικά δεδομένα;</vt:lpstr>
      <vt:lpstr>Γιατί είναι σημαντικό να προστατεύουμε τα δεδομένα</vt:lpstr>
      <vt:lpstr>Διαδικτυακοί κίνδυνοι</vt:lpstr>
      <vt:lpstr>Τι κάνουμε αν αντιμετωπίσουμε κίνδυνο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Προσωπικά δεδομένα και διαδικτυακοί κινδυνοι</dc:title>
  <dc:creator>Χρήστης-επισκέπτης</dc:creator>
  <cp:lastModifiedBy>Χρήστης-επισκέπτης</cp:lastModifiedBy>
  <cp:revision>2</cp:revision>
  <dcterms:created xsi:type="dcterms:W3CDTF">2025-12-25T19:04:25Z</dcterms:created>
  <dcterms:modified xsi:type="dcterms:W3CDTF">2025-12-25T19:18:16Z</dcterms:modified>
</cp:coreProperties>
</file>