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84" r:id="rId1"/>
  </p:sldMasterIdLst>
  <p:notesMasterIdLst>
    <p:notesMasterId r:id="rId2"/>
  </p:notesMasterIdLst>
  <p:sldIdLst>
    <p:sldId id="268" r:id="rId3"/>
    <p:sldId id="269" r:id="rId4"/>
    <p:sldId id="270" r:id="rId5"/>
  </p:sldIdLst>
  <p:sldSz type="screen16x9" cy="6858000" cx="12192000"/>
  <p:notesSz cx="6858000" cy="9144000"/>
  <p:defaultTextStyle>
    <a:defPPr>
      <a:defRPr lang="el-GR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slideViewPr>
    <p:cSldViewPr>
      <p:cViewPr>
        <p:scale>
          <a:sx n="0" d="0"/>
          <a:sy n="0" d="0"/>
        </p:scale>
        <p:origin x="0" y="0"/>
      </p:cViewPr>
    </p:cSldViewPr>
  </p:slide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tableStyles" Target="tableStyles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7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8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9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Διαφάνεια τίτλου"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1048582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1048583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1ECC566-4136-AA45-B939-89373089A194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1048584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104858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9802D6-866E-8C4C-A819-D4F44ACC085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Τίτλος και Κατακόρυφο κείμενο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Τίτλος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104861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104861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1ECC566-4136-AA45-B939-89373089A194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104861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104861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9802D6-866E-8C4C-A819-D4F44ACC085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Κατακόρυφος τίτλος και Κείμενο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1048602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1048603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1ECC566-4136-AA45-B939-89373089A194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1048604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104860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9802D6-866E-8C4C-A819-D4F44ACC085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Τίτλος και περιεχόμενο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Τίτλος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1048589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1048590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1ECC566-4136-AA45-B939-89373089A194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1048591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1048592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9802D6-866E-8C4C-A819-D4F44ACC085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Κεφαλίδα ενότητας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1048618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48619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1ECC566-4136-AA45-B939-89373089A194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1048620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1048621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9802D6-866E-8C4C-A819-D4F44ACC085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Δύο περιεχόμενα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Τίτλος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104862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104862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104862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1ECC566-4136-AA45-B939-89373089A194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104862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104862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9802D6-866E-8C4C-A819-D4F44ACC085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Σύγκριση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1048629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48630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1048631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48632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1048633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1ECC566-4136-AA45-B939-89373089A194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1048634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1048635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9802D6-866E-8C4C-A819-D4F44ACC085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Μόνο τίτλος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Τίτλος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1048598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1ECC566-4136-AA45-B939-89373089A194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1048599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1048600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9802D6-866E-8C4C-A819-D4F44ACC085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Κενό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1ECC566-4136-AA45-B939-89373089A194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1048637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1048638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9802D6-866E-8C4C-A819-D4F44ACC085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Περιεχόμενο με λεζάντα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1048640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1048641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48642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1ECC566-4136-AA45-B939-89373089A194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1048643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1048644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9802D6-866E-8C4C-A819-D4F44ACC085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Εικόνα με λεζάντα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1048607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l-GR"/>
          </a:p>
        </p:txBody>
      </p:sp>
      <p:sp>
        <p:nvSpPr>
          <p:cNvPr id="1048608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48609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1ECC566-4136-AA45-B939-89373089A194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1048610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1048611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9802D6-866E-8C4C-A819-D4F44ACC085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1048577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1048578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ECC566-4136-AA45-B939-89373089A194}" type="datetimeFigureOut">
              <a:rPr lang="el-GR" smtClean="0"/>
              <a:t>25/12/2025</a:t>
            </a:fld>
            <a:endParaRPr lang="el-GR"/>
          </a:p>
        </p:txBody>
      </p:sp>
      <p:sp>
        <p:nvSpPr>
          <p:cNvPr id="1048579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048580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9802D6-866E-8C4C-A819-D4F44ACC085B}" type="slidenum">
              <a:rPr lang="el-GR" smtClean="0"/>
              <a:t>‹#›</a:t>
            </a:fld>
            <a:endParaRPr lang="el-GR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Τίτλος 1"/>
          <p:cNvSpPr>
            <a:spLocks noGrp="1"/>
          </p:cNvSpPr>
          <p:nvPr>
            <p:ph type="ctrTitle"/>
          </p:nvPr>
        </p:nvSpPr>
        <p:spPr>
          <a:xfrm>
            <a:off x="1733358" y="4064000"/>
            <a:ext cx="9144000" cy="2387600"/>
          </a:xfrm>
        </p:spPr>
        <p:txBody>
          <a:bodyPr>
            <a:normAutofit fontScale="90000"/>
          </a:bodyPr>
          <a:p>
            <a:r>
              <a:rPr dirty="0" lang="el">
                <a:solidFill>
                  <a:srgbClr val="FF0000"/>
                </a:solidFill>
              </a:rPr>
              <a:t>Τ</a:t>
            </a:r>
            <a:r>
              <a:rPr dirty="0" lang="el">
                <a:solidFill>
                  <a:srgbClr val="FF0000"/>
                </a:solidFill>
              </a:rPr>
              <a:t>ι</a:t>
            </a:r>
            <a:r>
              <a:rPr altLang="el" dirty="0" lang="en-US">
                <a:solidFill>
                  <a:srgbClr val="FF0000"/>
                </a:solidFill>
              </a:rPr>
              <a:t> </a:t>
            </a:r>
            <a:r>
              <a:rPr altLang="el" dirty="0" lang="el">
                <a:solidFill>
                  <a:srgbClr val="FF0000"/>
                </a:solidFill>
              </a:rPr>
              <a:t>ε</a:t>
            </a:r>
            <a:r>
              <a:rPr altLang="el" dirty="0" lang="el">
                <a:solidFill>
                  <a:srgbClr val="FF0000"/>
                </a:solidFill>
              </a:rPr>
              <a:t>ί</a:t>
            </a:r>
            <a:r>
              <a:rPr altLang="el" dirty="0" lang="el">
                <a:solidFill>
                  <a:srgbClr val="FF0000"/>
                </a:solidFill>
              </a:rPr>
              <a:t>ν</a:t>
            </a:r>
            <a:r>
              <a:rPr altLang="el" dirty="0" lang="el">
                <a:solidFill>
                  <a:srgbClr val="FF0000"/>
                </a:solidFill>
              </a:rPr>
              <a:t>α</a:t>
            </a:r>
            <a:r>
              <a:rPr altLang="el" dirty="0" lang="el">
                <a:solidFill>
                  <a:srgbClr val="FF0000"/>
                </a:solidFill>
              </a:rPr>
              <a:t>ι</a:t>
            </a:r>
            <a:r>
              <a:rPr altLang="el" dirty="0" lang="en-US">
                <a:solidFill>
                  <a:srgbClr val="FF0000"/>
                </a:solidFill>
              </a:rPr>
              <a:t> </a:t>
            </a:r>
            <a:r>
              <a:rPr altLang="el" dirty="0" lang="el">
                <a:solidFill>
                  <a:srgbClr val="FF0000"/>
                </a:solidFill>
              </a:rPr>
              <a:t>τ</a:t>
            </a:r>
            <a:r>
              <a:rPr altLang="el" dirty="0" lang="el">
                <a:solidFill>
                  <a:srgbClr val="FF0000"/>
                </a:solidFill>
              </a:rPr>
              <a:t>ο</a:t>
            </a:r>
            <a:r>
              <a:rPr altLang="el" dirty="0" lang="en-US">
                <a:solidFill>
                  <a:srgbClr val="FF0000"/>
                </a:solidFill>
              </a:rPr>
              <a:t> </a:t>
            </a:r>
            <a:r>
              <a:rPr altLang="el" dirty="0" lang="el">
                <a:solidFill>
                  <a:srgbClr val="FF0000"/>
                </a:solidFill>
              </a:rPr>
              <a:t>δ</a:t>
            </a:r>
            <a:r>
              <a:rPr altLang="el" dirty="0" lang="el">
                <a:solidFill>
                  <a:srgbClr val="FF0000"/>
                </a:solidFill>
              </a:rPr>
              <a:t>ι</a:t>
            </a:r>
            <a:r>
              <a:rPr altLang="el" dirty="0" lang="el">
                <a:solidFill>
                  <a:srgbClr val="FF0000"/>
                </a:solidFill>
              </a:rPr>
              <a:t>α</a:t>
            </a:r>
            <a:r>
              <a:rPr altLang="el" dirty="0" lang="el">
                <a:solidFill>
                  <a:srgbClr val="FF0000"/>
                </a:solidFill>
              </a:rPr>
              <a:t>δ</a:t>
            </a:r>
            <a:r>
              <a:rPr altLang="el" dirty="0" lang="el">
                <a:solidFill>
                  <a:srgbClr val="FF0000"/>
                </a:solidFill>
              </a:rPr>
              <a:t>ί</a:t>
            </a:r>
            <a:r>
              <a:rPr altLang="el" dirty="0" lang="el">
                <a:solidFill>
                  <a:srgbClr val="FF0000"/>
                </a:solidFill>
              </a:rPr>
              <a:t>κ</a:t>
            </a:r>
            <a:r>
              <a:rPr altLang="el" dirty="0" lang="el">
                <a:solidFill>
                  <a:srgbClr val="FF0000"/>
                </a:solidFill>
              </a:rPr>
              <a:t>τ</a:t>
            </a:r>
            <a:r>
              <a:rPr altLang="el" dirty="0" lang="el">
                <a:solidFill>
                  <a:srgbClr val="FF0000"/>
                </a:solidFill>
              </a:rPr>
              <a:t>υ</a:t>
            </a:r>
            <a:r>
              <a:rPr altLang="el" dirty="0" lang="el">
                <a:solidFill>
                  <a:srgbClr val="FF0000"/>
                </a:solidFill>
              </a:rPr>
              <a:t>ο</a:t>
            </a:r>
            <a:r>
              <a:rPr altLang="el" dirty="0" lang="en-US">
                <a:solidFill>
                  <a:srgbClr val="FF0000"/>
                </a:solidFill>
              </a:rPr>
              <a:t>;</a:t>
            </a:r>
            <a:r>
              <a:rPr dirty="0" lang="el-GR"/>
              <a:t>τεράστιο δίκτυο υπολογιστών σε όλο τον κόσμο που είναι συνδεδεμένοι μεταξύ το</a:t>
            </a:r>
            <a:r>
              <a:rPr dirty="0" lang="el"/>
              <a:t>υ</a:t>
            </a:r>
            <a:r>
              <a:rPr dirty="0" lang="el"/>
              <a:t>ς</a:t>
            </a:r>
            <a:br>
              <a:rPr altLang="el" dirty="0" lang="en-US"/>
            </a:br>
            <a:endParaRPr dirty="0" lang="el-GR"/>
          </a:p>
        </p:txBody>
      </p:sp>
      <p:sp>
        <p:nvSpPr>
          <p:cNvPr id="1048587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dirty="0" lang="el-GR">
                <a:solidFill>
                  <a:srgbClr val="FF0000"/>
                </a:solidFill>
              </a:rPr>
              <a:t>Κανόνες ασφαλούς πλοήγησης:</a:t>
            </a:r>
            <a:br>
              <a:rPr dirty="0" lang="el-GR">
                <a:solidFill>
                  <a:srgbClr val="FF0000"/>
                </a:solidFill>
              </a:rPr>
            </a:br>
            <a:br>
              <a:rPr dirty="0" lang="el-GR">
                <a:solidFill>
                  <a:srgbClr val="FF0000"/>
                </a:solidFill>
              </a:rPr>
            </a:br>
            <a:endParaRPr dirty="0" lang="el-GR">
              <a:solidFill>
                <a:srgbClr val="FF0000"/>
              </a:solidFill>
            </a:endParaRPr>
          </a:p>
        </p:txBody>
      </p:sp>
      <p:sp>
        <p:nvSpPr>
          <p:cNvPr id="1048594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l-GR"/>
              <a:t>Προστασία προσωπικών στοιχείων</a:t>
            </a:r>
          </a:p>
          <a:p>
            <a:r>
              <a:rPr dirty="0" lang="el-GR"/>
              <a:t>Κωδικοί</a:t>
            </a:r>
          </a:p>
          <a:p>
            <a:r>
              <a:rPr lang="el-GR"/>
              <a:t>Αποφυγή επικοινωνίας </a:t>
            </a:r>
            <a:r>
              <a:rPr dirty="0" lang="el-GR"/>
              <a:t>με αγνώστους</a:t>
            </a:r>
          </a:p>
          <a:p>
            <a:r>
              <a:rPr dirty="0" lang="el-GR"/>
              <a:t>Περιεχόμενο</a:t>
            </a:r>
          </a:p>
          <a:p>
            <a:endParaRPr dirty="0"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Τίτλος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l-GR">
                <a:solidFill>
                  <a:srgbClr val="FF0000"/>
                </a:solidFill>
              </a:rPr>
              <a:t>Πως προστατεύουμε τον εαυτό μας;</a:t>
            </a:r>
            <a:br>
              <a:rPr dirty="0" lang="el-GR">
                <a:solidFill>
                  <a:srgbClr val="FF0000"/>
                </a:solidFill>
              </a:rPr>
            </a:br>
            <a:endParaRPr dirty="0" lang="el-GR">
              <a:solidFill>
                <a:srgbClr val="FF0000"/>
              </a:solidFill>
            </a:endParaRPr>
          </a:p>
        </p:txBody>
      </p:sp>
      <p:sp>
        <p:nvSpPr>
          <p:cNvPr id="1048596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l-GR"/>
              <a:t>Δεν δίνουμε τα προσωπικά μας στοιχεία όπως τηλέφωνο ,όνομα ,διεύθυνση</a:t>
            </a:r>
          </a:p>
          <a:p>
            <a:r>
              <a:rPr dirty="0" lang="el-GR"/>
              <a:t>Χρησιμοποιούμε δυνατούς κωδικούς και δεν τους λέμε σε κανέναν</a:t>
            </a:r>
          </a:p>
          <a:p>
            <a:r>
              <a:rPr dirty="0" lang="el-GR"/>
              <a:t>Δεν μιλάμε με αγνώστους</a:t>
            </a:r>
          </a:p>
          <a:p>
            <a:r>
              <a:rPr dirty="0" lang="el-GR"/>
              <a:t>Δεν πατάμε ύποπτα μηνύματα ή συνδέσμους</a:t>
            </a:r>
          </a:p>
          <a:p>
            <a:r>
              <a:rPr dirty="0" lang="el-GR"/>
              <a:t>Αν κάτι μας ενοχλήσει μιλάμε σε γονέα ή δάσκαλο</a:t>
            </a:r>
          </a:p>
          <a:p>
            <a:endParaRPr dirty="0"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lastClr="000000" val="windowText"/>
      </a:dk1>
      <a:lt1>
        <a:sysClr lastClr="FFFFFF" val="window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Τι είναι το Διαδίκτυο; Το διαδίκτυο είναι ένα τεράστιο δίκτυο υπολογιστών σε όλο τον κόσμο που είναι συνδεδεμένοι μεταξύ τους. Με απλά λόγια μας συνδέει με ανθρώπους και πληροφορίες από όλο το κόσμο </dc:title>
  <dc:creator>Χρήστης-επισκέπτης</dc:creator>
  <cp:lastModifiedBy>Χρήστης-επισκέπτης</cp:lastModifiedBy>
  <dcterms:created xsi:type="dcterms:W3CDTF">2025-12-25T13:42:34Z</dcterms:created>
  <dcterms:modified xsi:type="dcterms:W3CDTF">2025-12-25T18:09:56Z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8d4a5dd052ba49749f5d82e6114a6365</vt:lpwstr>
  </property>
</Properties>
</file>