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82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19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4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32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1044250"/>
            <a:ext cx="7381181" cy="2646007"/>
          </a:xfrm>
        </p:spPr>
        <p:txBody>
          <a:bodyPr>
            <a:normAutofit/>
          </a:bodyPr>
          <a:lstStyle/>
          <a:p>
            <a:pPr algn="ctr"/>
            <a:r>
              <a:rPr lang="el-GR" sz="5200"/>
              <a:t>Το Φως και οι Πηγές του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805" y="4058557"/>
            <a:ext cx="7381181" cy="190681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Φυσική – Ε' Δημοτικού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το φως;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Το φως είναι μορφή ενέργειας.</a:t>
            </a:r>
          </a:p>
          <a:p>
            <a:r>
              <a:t>Μας βοηθά να βλέπουμε τον κόσμο γύρω μας.</a:t>
            </a:r>
          </a:p>
          <a:p>
            <a:r>
              <a:t>Χωρίς φως δεν θα μπορούσαμε να δούμε.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0A0B1C-118E-4B41-923F-22606DFF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21CF2FF7-AF2E-43A1-9777-69B8BB5E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9D0EF8-5A69-48B7-8DAF-DB7D25A0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3711879" cy="1151965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Φυσικές πηγές φωτός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6"/>
            <a:ext cx="3711879" cy="36809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Ήλιος</a:t>
            </a:r>
          </a:p>
          <a:p>
            <a:r>
              <a:rPr lang="el-GR" dirty="0">
                <a:solidFill>
                  <a:schemeClr val="bg1"/>
                </a:solidFill>
              </a:rPr>
              <a:t>Αστέρια</a:t>
            </a:r>
          </a:p>
          <a:p>
            <a:r>
              <a:rPr lang="el-GR" dirty="0">
                <a:solidFill>
                  <a:schemeClr val="bg1"/>
                </a:solidFill>
              </a:rPr>
              <a:t>Αστραπή</a:t>
            </a:r>
          </a:p>
        </p:txBody>
      </p:sp>
      <p:pic>
        <p:nvPicPr>
          <p:cNvPr id="11" name="Εικόνα 10" descr="Εικόνα που περιέχει clipart, κίτρινο, χαμογελαστή φατσούλα, emoticon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5FC837D-EF9D-7162-9614-7AAB28D78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2209" r="9049"/>
          <a:stretch>
            <a:fillRect/>
          </a:stretch>
        </p:blipFill>
        <p:spPr>
          <a:xfrm>
            <a:off x="4740581" y="231418"/>
            <a:ext cx="3857110" cy="3526840"/>
          </a:xfrm>
          <a:prstGeom prst="rect">
            <a:avLst/>
          </a:prstGeom>
          <a:ln>
            <a:noFill/>
          </a:ln>
        </p:spPr>
      </p:pic>
      <p:pic>
        <p:nvPicPr>
          <p:cNvPr id="15" name="Εικόνα 14" descr="Εικόνα που περιέχει αστραπή, Κεραυνός, καταιγίδα, σύννε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53E8952-C702-14B6-288D-2D03BF363B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94" r="15904" b="-1"/>
          <a:stretch>
            <a:fillRect/>
          </a:stretch>
        </p:blipFill>
        <p:spPr>
          <a:xfrm>
            <a:off x="4740581" y="3881701"/>
            <a:ext cx="1882264" cy="2256061"/>
          </a:xfrm>
          <a:prstGeom prst="rect">
            <a:avLst/>
          </a:prstGeom>
          <a:ln>
            <a:noFill/>
          </a:ln>
        </p:spPr>
      </p:pic>
      <p:pic>
        <p:nvPicPr>
          <p:cNvPr id="13" name="Εικόνα 12" descr="Εικόνα που περιέχει καρτούν, clipart, χαμογελαστή φατσούλα, emoticon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E16DF2A-52EF-8A25-6946-C5B761EDF7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398" r="8003" b="-2"/>
          <a:stretch>
            <a:fillRect/>
          </a:stretch>
        </p:blipFill>
        <p:spPr>
          <a:xfrm>
            <a:off x="6715427" y="3881701"/>
            <a:ext cx="1882264" cy="22560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421" y="685800"/>
            <a:ext cx="3677591" cy="1151965"/>
          </a:xfrm>
        </p:spPr>
        <p:txBody>
          <a:bodyPr>
            <a:normAutofit/>
          </a:bodyPr>
          <a:lstStyle/>
          <a:p>
            <a:r>
              <a:rPr lang="el-GR" sz="3700"/>
              <a:t>Τεχνητές πηγές φωτός</a:t>
            </a:r>
          </a:p>
        </p:txBody>
      </p:sp>
      <p:pic>
        <p:nvPicPr>
          <p:cNvPr id="5" name="Εικόνα 4" descr="Εικόνα που περιέχει λαμπτήρας, φως, φωτ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EBCEB9-8A9E-F524-DA91-1F518AF5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19" r="37114" b="-1"/>
          <a:stretch>
            <a:fillRect/>
          </a:stretch>
        </p:blipFill>
        <p:spPr>
          <a:xfrm>
            <a:off x="303169" y="10"/>
            <a:ext cx="3984498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566" y="2142066"/>
            <a:ext cx="3681445" cy="3232519"/>
          </a:xfrm>
        </p:spPr>
        <p:txBody>
          <a:bodyPr>
            <a:normAutofit/>
          </a:bodyPr>
          <a:lstStyle/>
          <a:p>
            <a:r>
              <a:t>Λάμπα</a:t>
            </a:r>
          </a:p>
          <a:p>
            <a:r>
              <a:t>Κερί</a:t>
            </a:r>
          </a:p>
          <a:p>
            <a:r>
              <a:t>Φακός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3713556" cy="1151965"/>
          </a:xfrm>
        </p:spPr>
        <p:txBody>
          <a:bodyPr>
            <a:normAutofit/>
          </a:bodyPr>
          <a:lstStyle/>
          <a:p>
            <a:r>
              <a:rPr lang="el-GR" sz="3700"/>
              <a:t>Το φως στην καθημερινή ζωή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76423"/>
            <a:ext cx="3713558" cy="3288739"/>
          </a:xfrm>
        </p:spPr>
        <p:txBody>
          <a:bodyPr>
            <a:normAutofit/>
          </a:bodyPr>
          <a:lstStyle/>
          <a:p>
            <a:r>
              <a:rPr lang="el-GR"/>
              <a:t>Στο σπίτι</a:t>
            </a:r>
          </a:p>
          <a:p>
            <a:r>
              <a:rPr lang="el-GR"/>
              <a:t>Στο σχολείο</a:t>
            </a:r>
          </a:p>
          <a:p>
            <a:r>
              <a:rPr lang="el-GR"/>
              <a:t>Στον δρόμο</a:t>
            </a:r>
          </a:p>
        </p:txBody>
      </p:sp>
      <p:pic>
        <p:nvPicPr>
          <p:cNvPr id="5" name="Εικόνα 4" descr="Εικόνα που περιέχει παιδική τέχνη, ζωγραφιά, εικονογράφηση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86EA40-8442-602B-23FD-77066D1C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0" r="17106"/>
          <a:stretch>
            <a:fillRect/>
          </a:stretch>
        </p:blipFill>
        <p:spPr>
          <a:xfrm>
            <a:off x="4572000" y="63576"/>
            <a:ext cx="3982642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133</TotalTime>
  <Words>62</Words>
  <Application>Microsoft Office PowerPoint</Application>
  <PresentationFormat>Προβολή στην οθόνη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Impact</vt:lpstr>
      <vt:lpstr>Κύρια εκδήλωση</vt:lpstr>
      <vt:lpstr>Το Φως και οι Πηγές του</vt:lpstr>
      <vt:lpstr>Τι είναι το φως;</vt:lpstr>
      <vt:lpstr>Φυσικές πηγές φωτός</vt:lpstr>
      <vt:lpstr>Τεχνητές πηγές φωτός</vt:lpstr>
      <vt:lpstr>Το φως στην καθημερινή ζωή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Christina Koutsilieri</cp:lastModifiedBy>
  <cp:revision>4</cp:revision>
  <dcterms:created xsi:type="dcterms:W3CDTF">2013-01-27T09:14:16Z</dcterms:created>
  <dcterms:modified xsi:type="dcterms:W3CDTF">2025-12-23T21:19:43Z</dcterms:modified>
  <cp:category/>
</cp:coreProperties>
</file>