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33FFA6-FEF3-42C1-B754-E2B1CA04E040}" v="10" dt="2025-12-25T15:22:03.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4" d="100"/>
          <a:sy n="74" d="100"/>
        </p:scale>
        <p:origin x="15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Koutsilieri" userId="563b436f0edaa0a0" providerId="LiveId" clId="{061875A6-27D1-4C0C-AEC5-1B0729E3BD26}"/>
    <pc:docChg chg="undo custSel addSld modSld">
      <pc:chgData name="Christina Koutsilieri" userId="563b436f0edaa0a0" providerId="LiveId" clId="{061875A6-27D1-4C0C-AEC5-1B0729E3BD26}" dt="2025-12-25T15:22:52.966" v="111" actId="14100"/>
      <pc:docMkLst>
        <pc:docMk/>
      </pc:docMkLst>
      <pc:sldChg chg="modSp mod">
        <pc:chgData name="Christina Koutsilieri" userId="563b436f0edaa0a0" providerId="LiveId" clId="{061875A6-27D1-4C0C-AEC5-1B0729E3BD26}" dt="2025-12-25T15:19:48.167" v="80" actId="14100"/>
        <pc:sldMkLst>
          <pc:docMk/>
          <pc:sldMk cId="2908686107" sldId="259"/>
        </pc:sldMkLst>
        <pc:picChg chg="mod">
          <ac:chgData name="Christina Koutsilieri" userId="563b436f0edaa0a0" providerId="LiveId" clId="{061875A6-27D1-4C0C-AEC5-1B0729E3BD26}" dt="2025-12-25T15:19:48.167" v="80" actId="14100"/>
          <ac:picMkLst>
            <pc:docMk/>
            <pc:sldMk cId="2908686107" sldId="259"/>
            <ac:picMk id="5" creationId="{28BB9522-46AB-6FD1-5C74-9CFBC0FACED9}"/>
          </ac:picMkLst>
        </pc:picChg>
      </pc:sldChg>
      <pc:sldChg chg="addSp delSp modSp mod">
        <pc:chgData name="Christina Koutsilieri" userId="563b436f0edaa0a0" providerId="LiveId" clId="{061875A6-27D1-4C0C-AEC5-1B0729E3BD26}" dt="2025-12-25T15:19:55.966" v="81" actId="26606"/>
        <pc:sldMkLst>
          <pc:docMk/>
          <pc:sldMk cId="2004347881" sldId="260"/>
        </pc:sldMkLst>
        <pc:spChg chg="del">
          <ac:chgData name="Christina Koutsilieri" userId="563b436f0edaa0a0" providerId="LiveId" clId="{061875A6-27D1-4C0C-AEC5-1B0729E3BD26}" dt="2025-12-25T15:19:55.966" v="81" actId="26606"/>
          <ac:spMkLst>
            <pc:docMk/>
            <pc:sldMk cId="2004347881" sldId="260"/>
            <ac:spMk id="8" creationId="{8A2477EE-FBE5-4DB7-8438-DE1CAC61A2EA}"/>
          </ac:spMkLst>
        </pc:spChg>
        <pc:spChg chg="del">
          <ac:chgData name="Christina Koutsilieri" userId="563b436f0edaa0a0" providerId="LiveId" clId="{061875A6-27D1-4C0C-AEC5-1B0729E3BD26}" dt="2025-12-25T15:19:55.966" v="81" actId="26606"/>
          <ac:spMkLst>
            <pc:docMk/>
            <pc:sldMk cId="2004347881" sldId="260"/>
            <ac:spMk id="10" creationId="{5B0E521E-8528-4E92-8B8C-67ED5C5BD0EB}"/>
          </ac:spMkLst>
        </pc:spChg>
        <pc:spChg chg="del">
          <ac:chgData name="Christina Koutsilieri" userId="563b436f0edaa0a0" providerId="LiveId" clId="{061875A6-27D1-4C0C-AEC5-1B0729E3BD26}" dt="2025-12-25T15:19:55.966" v="81" actId="26606"/>
          <ac:spMkLst>
            <pc:docMk/>
            <pc:sldMk cId="2004347881" sldId="260"/>
            <ac:spMk id="12" creationId="{F097499C-1674-4A33-BAFD-70C190D3893D}"/>
          </ac:spMkLst>
        </pc:spChg>
        <pc:spChg chg="add">
          <ac:chgData name="Christina Koutsilieri" userId="563b436f0edaa0a0" providerId="LiveId" clId="{061875A6-27D1-4C0C-AEC5-1B0729E3BD26}" dt="2025-12-25T15:19:55.966" v="81" actId="26606"/>
          <ac:spMkLst>
            <pc:docMk/>
            <pc:sldMk cId="2004347881" sldId="260"/>
            <ac:spMk id="17" creationId="{8A2477EE-FBE5-4DB7-8438-DE1CAC61A2EA}"/>
          </ac:spMkLst>
        </pc:spChg>
        <pc:spChg chg="add">
          <ac:chgData name="Christina Koutsilieri" userId="563b436f0edaa0a0" providerId="LiveId" clId="{061875A6-27D1-4C0C-AEC5-1B0729E3BD26}" dt="2025-12-25T15:19:55.966" v="81" actId="26606"/>
          <ac:spMkLst>
            <pc:docMk/>
            <pc:sldMk cId="2004347881" sldId="260"/>
            <ac:spMk id="19" creationId="{5B0E521E-8528-4E92-8B8C-67ED5C5BD0EB}"/>
          </ac:spMkLst>
        </pc:spChg>
        <pc:picChg chg="mod">
          <ac:chgData name="Christina Koutsilieri" userId="563b436f0edaa0a0" providerId="LiveId" clId="{061875A6-27D1-4C0C-AEC5-1B0729E3BD26}" dt="2025-12-25T15:19:55.966" v="81" actId="26606"/>
          <ac:picMkLst>
            <pc:docMk/>
            <pc:sldMk cId="2004347881" sldId="260"/>
            <ac:picMk id="3" creationId="{C969C7D5-C7F4-D8A0-7DF1-362340EAAF4A}"/>
          </ac:picMkLst>
        </pc:picChg>
      </pc:sldChg>
      <pc:sldChg chg="addSp modSp mod setBg addAnim">
        <pc:chgData name="Christina Koutsilieri" userId="563b436f0edaa0a0" providerId="LiveId" clId="{061875A6-27D1-4C0C-AEC5-1B0729E3BD26}" dt="2025-12-25T14:56:08.502" v="4"/>
        <pc:sldMkLst>
          <pc:docMk/>
          <pc:sldMk cId="172234421" sldId="261"/>
        </pc:sldMkLst>
        <pc:spChg chg="mod ord">
          <ac:chgData name="Christina Koutsilieri" userId="563b436f0edaa0a0" providerId="LiveId" clId="{061875A6-27D1-4C0C-AEC5-1B0729E3BD26}" dt="2025-12-25T14:56:08.497" v="3" actId="26606"/>
          <ac:spMkLst>
            <pc:docMk/>
            <pc:sldMk cId="172234421" sldId="261"/>
            <ac:spMk id="2" creationId="{ACEB16F0-7783-C7FC-A019-382D04DC7F69}"/>
          </ac:spMkLst>
        </pc:spChg>
        <pc:spChg chg="add">
          <ac:chgData name="Christina Koutsilieri" userId="563b436f0edaa0a0" providerId="LiveId" clId="{061875A6-27D1-4C0C-AEC5-1B0729E3BD26}" dt="2025-12-25T14:56:08.497" v="3" actId="26606"/>
          <ac:spMkLst>
            <pc:docMk/>
            <pc:sldMk cId="172234421" sldId="261"/>
            <ac:spMk id="9" creationId="{DD7EAFE6-2BB9-41FB-9CF4-588CFC708774}"/>
          </ac:spMkLst>
        </pc:spChg>
        <pc:spChg chg="add">
          <ac:chgData name="Christina Koutsilieri" userId="563b436f0edaa0a0" providerId="LiveId" clId="{061875A6-27D1-4C0C-AEC5-1B0729E3BD26}" dt="2025-12-25T14:56:08.497" v="3" actId="26606"/>
          <ac:spMkLst>
            <pc:docMk/>
            <pc:sldMk cId="172234421" sldId="261"/>
            <ac:spMk id="11" creationId="{4E1EF4E8-5513-4BF5-BC41-04645281C672}"/>
          </ac:spMkLst>
        </pc:spChg>
        <pc:spChg chg="add">
          <ac:chgData name="Christina Koutsilieri" userId="563b436f0edaa0a0" providerId="LiveId" clId="{061875A6-27D1-4C0C-AEC5-1B0729E3BD26}" dt="2025-12-25T14:56:08.497" v="3" actId="26606"/>
          <ac:spMkLst>
            <pc:docMk/>
            <pc:sldMk cId="172234421" sldId="261"/>
            <ac:spMk id="13" creationId="{F1195305-FB27-4331-8243-C4D3338DCB04}"/>
          </ac:spMkLst>
        </pc:spChg>
        <pc:picChg chg="add mod">
          <ac:chgData name="Christina Koutsilieri" userId="563b436f0edaa0a0" providerId="LiveId" clId="{061875A6-27D1-4C0C-AEC5-1B0729E3BD26}" dt="2025-12-25T14:56:08.497" v="3" actId="26606"/>
          <ac:picMkLst>
            <pc:docMk/>
            <pc:sldMk cId="172234421" sldId="261"/>
            <ac:picMk id="4" creationId="{AD295A64-4BE3-78D4-5ECA-8D0FF217D429}"/>
          </ac:picMkLst>
        </pc:picChg>
      </pc:sldChg>
      <pc:sldChg chg="addSp modSp new mod">
        <pc:chgData name="Christina Koutsilieri" userId="563b436f0edaa0a0" providerId="LiveId" clId="{061875A6-27D1-4C0C-AEC5-1B0729E3BD26}" dt="2025-12-25T15:19:15.234" v="76" actId="14100"/>
        <pc:sldMkLst>
          <pc:docMk/>
          <pc:sldMk cId="4012820665" sldId="262"/>
        </pc:sldMkLst>
        <pc:picChg chg="add mod">
          <ac:chgData name="Christina Koutsilieri" userId="563b436f0edaa0a0" providerId="LiveId" clId="{061875A6-27D1-4C0C-AEC5-1B0729E3BD26}" dt="2025-12-25T15:19:15.234" v="76" actId="14100"/>
          <ac:picMkLst>
            <pc:docMk/>
            <pc:sldMk cId="4012820665" sldId="262"/>
            <ac:picMk id="3" creationId="{49BE9E8B-8D5C-869A-3412-F2799296E9E4}"/>
          </ac:picMkLst>
        </pc:picChg>
      </pc:sldChg>
      <pc:sldChg chg="addSp delSp modSp new mod setBg addAnim">
        <pc:chgData name="Christina Koutsilieri" userId="563b436f0edaa0a0" providerId="LiveId" clId="{061875A6-27D1-4C0C-AEC5-1B0729E3BD26}" dt="2025-12-25T15:17:24.174" v="62"/>
        <pc:sldMkLst>
          <pc:docMk/>
          <pc:sldMk cId="164858461" sldId="263"/>
        </pc:sldMkLst>
        <pc:spChg chg="mod ord">
          <ac:chgData name="Christina Koutsilieri" userId="563b436f0edaa0a0" providerId="LiveId" clId="{061875A6-27D1-4C0C-AEC5-1B0729E3BD26}" dt="2025-12-25T15:17:24.169" v="61" actId="26606"/>
          <ac:spMkLst>
            <pc:docMk/>
            <pc:sldMk cId="164858461" sldId="263"/>
            <ac:spMk id="2" creationId="{6880B1ED-D8E3-DBA2-B76D-7FE736836A38}"/>
          </ac:spMkLst>
        </pc:spChg>
        <pc:spChg chg="add del">
          <ac:chgData name="Christina Koutsilieri" userId="563b436f0edaa0a0" providerId="LiveId" clId="{061875A6-27D1-4C0C-AEC5-1B0729E3BD26}" dt="2025-12-25T15:17:02.275" v="55" actId="26606"/>
          <ac:spMkLst>
            <pc:docMk/>
            <pc:sldMk cId="164858461" sldId="263"/>
            <ac:spMk id="9" creationId="{DD7EAFE6-2BB9-41FB-9CF4-588CFC708774}"/>
          </ac:spMkLst>
        </pc:spChg>
        <pc:spChg chg="add">
          <ac:chgData name="Christina Koutsilieri" userId="563b436f0edaa0a0" providerId="LiveId" clId="{061875A6-27D1-4C0C-AEC5-1B0729E3BD26}" dt="2025-12-25T15:17:24.169" v="61" actId="26606"/>
          <ac:spMkLst>
            <pc:docMk/>
            <pc:sldMk cId="164858461" sldId="263"/>
            <ac:spMk id="10" creationId="{DD7EAFE6-2BB9-41FB-9CF4-588CFC708774}"/>
          </ac:spMkLst>
        </pc:spChg>
        <pc:spChg chg="add del">
          <ac:chgData name="Christina Koutsilieri" userId="563b436f0edaa0a0" providerId="LiveId" clId="{061875A6-27D1-4C0C-AEC5-1B0729E3BD26}" dt="2025-12-25T15:17:02.275" v="55" actId="26606"/>
          <ac:spMkLst>
            <pc:docMk/>
            <pc:sldMk cId="164858461" sldId="263"/>
            <ac:spMk id="11" creationId="{4E1EF4E8-5513-4BF5-BC41-04645281C672}"/>
          </ac:spMkLst>
        </pc:spChg>
        <pc:spChg chg="add del">
          <ac:chgData name="Christina Koutsilieri" userId="563b436f0edaa0a0" providerId="LiveId" clId="{061875A6-27D1-4C0C-AEC5-1B0729E3BD26}" dt="2025-12-25T15:17:02.275" v="55" actId="26606"/>
          <ac:spMkLst>
            <pc:docMk/>
            <pc:sldMk cId="164858461" sldId="263"/>
            <ac:spMk id="13" creationId="{F1195305-FB27-4331-8243-C4D3338DCB04}"/>
          </ac:spMkLst>
        </pc:spChg>
        <pc:spChg chg="add">
          <ac:chgData name="Christina Koutsilieri" userId="563b436f0edaa0a0" providerId="LiveId" clId="{061875A6-27D1-4C0C-AEC5-1B0729E3BD26}" dt="2025-12-25T15:17:24.169" v="61" actId="26606"/>
          <ac:spMkLst>
            <pc:docMk/>
            <pc:sldMk cId="164858461" sldId="263"/>
            <ac:spMk id="15" creationId="{4E1EF4E8-5513-4BF5-BC41-04645281C672}"/>
          </ac:spMkLst>
        </pc:spChg>
        <pc:spChg chg="add">
          <ac:chgData name="Christina Koutsilieri" userId="563b436f0edaa0a0" providerId="LiveId" clId="{061875A6-27D1-4C0C-AEC5-1B0729E3BD26}" dt="2025-12-25T15:17:24.169" v="61" actId="26606"/>
          <ac:spMkLst>
            <pc:docMk/>
            <pc:sldMk cId="164858461" sldId="263"/>
            <ac:spMk id="17" creationId="{F1195305-FB27-4331-8243-C4D3338DCB04}"/>
          </ac:spMkLst>
        </pc:spChg>
        <pc:picChg chg="add mod">
          <ac:chgData name="Christina Koutsilieri" userId="563b436f0edaa0a0" providerId="LiveId" clId="{061875A6-27D1-4C0C-AEC5-1B0729E3BD26}" dt="2025-12-25T15:17:02.886" v="57" actId="931"/>
          <ac:picMkLst>
            <pc:docMk/>
            <pc:sldMk cId="164858461" sldId="263"/>
            <ac:picMk id="4" creationId="{F232E6FD-A920-F269-6D21-76F6E7AF5533}"/>
          </ac:picMkLst>
        </pc:picChg>
        <pc:picChg chg="add mod">
          <ac:chgData name="Christina Koutsilieri" userId="563b436f0edaa0a0" providerId="LiveId" clId="{061875A6-27D1-4C0C-AEC5-1B0729E3BD26}" dt="2025-12-25T15:17:01.570" v="54" actId="931"/>
          <ac:picMkLst>
            <pc:docMk/>
            <pc:sldMk cId="164858461" sldId="263"/>
            <ac:picMk id="6" creationId="{2F571EB1-FBDC-15F1-BD40-59E1B84E633B}"/>
          </ac:picMkLst>
        </pc:picChg>
        <pc:picChg chg="add mod">
          <ac:chgData name="Christina Koutsilieri" userId="563b436f0edaa0a0" providerId="LiveId" clId="{061875A6-27D1-4C0C-AEC5-1B0729E3BD26}" dt="2025-12-25T15:17:24.169" v="61" actId="26606"/>
          <ac:picMkLst>
            <pc:docMk/>
            <pc:sldMk cId="164858461" sldId="263"/>
            <ac:picMk id="8" creationId="{3266FABB-E052-848B-2ED5-2F698C70504B}"/>
          </ac:picMkLst>
        </pc:picChg>
      </pc:sldChg>
      <pc:sldChg chg="addSp modSp new mod">
        <pc:chgData name="Christina Koutsilieri" userId="563b436f0edaa0a0" providerId="LiveId" clId="{061875A6-27D1-4C0C-AEC5-1B0729E3BD26}" dt="2025-12-25T15:18:50.315" v="72" actId="1076"/>
        <pc:sldMkLst>
          <pc:docMk/>
          <pc:sldMk cId="790193132" sldId="264"/>
        </pc:sldMkLst>
        <pc:picChg chg="add mod">
          <ac:chgData name="Christina Koutsilieri" userId="563b436f0edaa0a0" providerId="LiveId" clId="{061875A6-27D1-4C0C-AEC5-1B0729E3BD26}" dt="2025-12-25T15:18:50.315" v="72" actId="1076"/>
          <ac:picMkLst>
            <pc:docMk/>
            <pc:sldMk cId="790193132" sldId="264"/>
            <ac:picMk id="4" creationId="{7F2169C5-2114-108F-DEEB-35F69A946DFF}"/>
          </ac:picMkLst>
        </pc:picChg>
      </pc:sldChg>
      <pc:sldChg chg="addSp modSp new mod setBg addAnim">
        <pc:chgData name="Christina Koutsilieri" userId="563b436f0edaa0a0" providerId="LiveId" clId="{061875A6-27D1-4C0C-AEC5-1B0729E3BD26}" dt="2025-12-25T15:21:23.129" v="101"/>
        <pc:sldMkLst>
          <pc:docMk/>
          <pc:sldMk cId="3368880981" sldId="265"/>
        </pc:sldMkLst>
        <pc:spChg chg="mod ord">
          <ac:chgData name="Christina Koutsilieri" userId="563b436f0edaa0a0" providerId="LiveId" clId="{061875A6-27D1-4C0C-AEC5-1B0729E3BD26}" dt="2025-12-25T15:21:23.127" v="100" actId="26606"/>
          <ac:spMkLst>
            <pc:docMk/>
            <pc:sldMk cId="3368880981" sldId="265"/>
            <ac:spMk id="2" creationId="{0D5045ED-4A6B-FA7A-51F0-516B956ED18D}"/>
          </ac:spMkLst>
        </pc:spChg>
        <pc:spChg chg="add">
          <ac:chgData name="Christina Koutsilieri" userId="563b436f0edaa0a0" providerId="LiveId" clId="{061875A6-27D1-4C0C-AEC5-1B0729E3BD26}" dt="2025-12-25T15:21:23.127" v="100" actId="26606"/>
          <ac:spMkLst>
            <pc:docMk/>
            <pc:sldMk cId="3368880981" sldId="265"/>
            <ac:spMk id="9" creationId="{DD7EAFE6-2BB9-41FB-9CF4-588CFC708774}"/>
          </ac:spMkLst>
        </pc:spChg>
        <pc:spChg chg="add">
          <ac:chgData name="Christina Koutsilieri" userId="563b436f0edaa0a0" providerId="LiveId" clId="{061875A6-27D1-4C0C-AEC5-1B0729E3BD26}" dt="2025-12-25T15:21:23.127" v="100" actId="26606"/>
          <ac:spMkLst>
            <pc:docMk/>
            <pc:sldMk cId="3368880981" sldId="265"/>
            <ac:spMk id="11" creationId="{4E1EF4E8-5513-4BF5-BC41-04645281C672}"/>
          </ac:spMkLst>
        </pc:spChg>
        <pc:spChg chg="add">
          <ac:chgData name="Christina Koutsilieri" userId="563b436f0edaa0a0" providerId="LiveId" clId="{061875A6-27D1-4C0C-AEC5-1B0729E3BD26}" dt="2025-12-25T15:21:23.127" v="100" actId="26606"/>
          <ac:spMkLst>
            <pc:docMk/>
            <pc:sldMk cId="3368880981" sldId="265"/>
            <ac:spMk id="13" creationId="{F1195305-FB27-4331-8243-C4D3338DCB04}"/>
          </ac:spMkLst>
        </pc:spChg>
        <pc:picChg chg="add mod">
          <ac:chgData name="Christina Koutsilieri" userId="563b436f0edaa0a0" providerId="LiveId" clId="{061875A6-27D1-4C0C-AEC5-1B0729E3BD26}" dt="2025-12-25T15:21:23.127" v="100" actId="26606"/>
          <ac:picMkLst>
            <pc:docMk/>
            <pc:sldMk cId="3368880981" sldId="265"/>
            <ac:picMk id="4" creationId="{D49B02F2-9CCD-4B34-2AC5-F4A37EC40917}"/>
          </ac:picMkLst>
        </pc:picChg>
      </pc:sldChg>
      <pc:sldChg chg="addSp modSp new mod">
        <pc:chgData name="Christina Koutsilieri" userId="563b436f0edaa0a0" providerId="LiveId" clId="{061875A6-27D1-4C0C-AEC5-1B0729E3BD26}" dt="2025-12-25T15:22:52.966" v="111" actId="14100"/>
        <pc:sldMkLst>
          <pc:docMk/>
          <pc:sldMk cId="1477392551" sldId="266"/>
        </pc:sldMkLst>
        <pc:picChg chg="add mod">
          <ac:chgData name="Christina Koutsilieri" userId="563b436f0edaa0a0" providerId="LiveId" clId="{061875A6-27D1-4C0C-AEC5-1B0729E3BD26}" dt="2025-12-25T15:22:52.966" v="111" actId="14100"/>
          <ac:picMkLst>
            <pc:docMk/>
            <pc:sldMk cId="1477392551" sldId="266"/>
            <ac:picMk id="4" creationId="{4FB55813-0099-AD20-B62D-C14EFEE4B16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C4C28-AFFB-49EC-8D82-0296FE1D4466}" type="datetimeFigureOut">
              <a:rPr lang="el-GR" smtClean="0"/>
              <a:t>25/12/2025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2DDE6-C921-4CA1-85AD-07867E65D136}" type="slidenum">
              <a:rPr lang="el-GR" smtClean="0"/>
              <a:t>‹#›</a:t>
            </a:fld>
            <a:endParaRPr lang="el-GR"/>
          </a:p>
        </p:txBody>
      </p:sp>
    </p:spTree>
    <p:extLst>
      <p:ext uri="{BB962C8B-B14F-4D97-AF65-F5344CB8AC3E}">
        <p14:creationId xmlns:p14="http://schemas.microsoft.com/office/powerpoint/2010/main" val="1534768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8742DDE6-C921-4CA1-85AD-07867E65D136}" type="slidenum">
              <a:rPr lang="el-GR" smtClean="0"/>
              <a:t>5</a:t>
            </a:fld>
            <a:endParaRPr lang="el-GR"/>
          </a:p>
        </p:txBody>
      </p:sp>
    </p:spTree>
    <p:extLst>
      <p:ext uri="{BB962C8B-B14F-4D97-AF65-F5344CB8AC3E}">
        <p14:creationId xmlns:p14="http://schemas.microsoft.com/office/powerpoint/2010/main" val="2208973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8742DDE6-C921-4CA1-85AD-07867E65D136}" type="slidenum">
              <a:rPr lang="el-GR" smtClean="0"/>
              <a:t>9</a:t>
            </a:fld>
            <a:endParaRPr lang="el-GR"/>
          </a:p>
        </p:txBody>
      </p:sp>
    </p:spTree>
    <p:extLst>
      <p:ext uri="{BB962C8B-B14F-4D97-AF65-F5344CB8AC3E}">
        <p14:creationId xmlns:p14="http://schemas.microsoft.com/office/powerpoint/2010/main" val="3851958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12/25/2025</a:t>
            </a:fld>
            <a:endParaRPr lang="en-US" dirty="0"/>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369924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12/25/2025</a:t>
            </a:fld>
            <a:endParaRPr lang="en-US" dirty="0"/>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3028403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12/25/2025</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352969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12/25/2025</a:t>
            </a:fld>
            <a:endParaRPr lang="en-US" dirty="0"/>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3003567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12/25/2025</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7466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12/25/2025</a:t>
            </a:fld>
            <a:endParaRPr lang="en-US" dirty="0"/>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3425845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12/25/2025</a:t>
            </a:fld>
            <a:endParaRPr lang="en-US" dirty="0"/>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103688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12/25/2025</a:t>
            </a:fld>
            <a:endParaRPr lang="en-US" dirty="0"/>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1219367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12/25/2025</a:t>
            </a:fld>
            <a:endParaRPr lang="en-US" dirty="0"/>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151617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12/25/2025</a:t>
            </a:fld>
            <a:endParaRPr lang="en-US" dirty="0"/>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306606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12/25/2025</a:t>
            </a:fld>
            <a:endParaRPr lang="en-US" dirty="0"/>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190166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12/25/2025</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dirty="0"/>
          </a:p>
        </p:txBody>
      </p:sp>
    </p:spTree>
    <p:extLst>
      <p:ext uri="{BB962C8B-B14F-4D97-AF65-F5344CB8AC3E}">
        <p14:creationId xmlns:p14="http://schemas.microsoft.com/office/powerpoint/2010/main" val="336302885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50" r:id="rId5"/>
    <p:sldLayoutId id="2147483755" r:id="rId6"/>
    <p:sldLayoutId id="2147483751" r:id="rId7"/>
    <p:sldLayoutId id="2147483752" r:id="rId8"/>
    <p:sldLayoutId id="2147483753" r:id="rId9"/>
    <p:sldLayoutId id="2147483754" r:id="rId10"/>
    <p:sldLayoutId id="2147483756" r:id="rId1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A2846BE-460A-477B-A2F4-52F298BF4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8401D34-2155-4B53-A686-7345BE15C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E37BCD97-E1A4-4EBB-8D1C-8CC0B55A6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5EDC1F21-AC5B-4D05-9108-5E5D28948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Μια αρχή χρωμάτων σε μια λευκή επιφάνεια">
            <a:extLst>
              <a:ext uri="{FF2B5EF4-FFF2-40B4-BE49-F238E27FC236}">
                <a16:creationId xmlns:a16="http://schemas.microsoft.com/office/drawing/2014/main" id="{E811115F-5B42-35E8-E9ED-AD97D3192228}"/>
              </a:ext>
            </a:extLst>
          </p:cNvPr>
          <p:cNvPicPr>
            <a:picLocks noChangeAspect="1"/>
          </p:cNvPicPr>
          <p:nvPr/>
        </p:nvPicPr>
        <p:blipFill>
          <a:blip r:embed="rId2">
            <a:alphaModFix amt="20000"/>
          </a:blip>
          <a:srcRect t="2388" r="-1" b="22592"/>
          <a:stretch>
            <a:fillRect/>
          </a:stretch>
        </p:blipFill>
        <p:spPr>
          <a:xfrm>
            <a:off x="-2" y="20106"/>
            <a:ext cx="12188952" cy="6857990"/>
          </a:xfrm>
          <a:prstGeom prst="rect">
            <a:avLst/>
          </a:prstGeom>
        </p:spPr>
      </p:pic>
      <p:sp>
        <p:nvSpPr>
          <p:cNvPr id="2" name="Τίτλος 1">
            <a:extLst>
              <a:ext uri="{FF2B5EF4-FFF2-40B4-BE49-F238E27FC236}">
                <a16:creationId xmlns:a16="http://schemas.microsoft.com/office/drawing/2014/main" id="{4F9A500E-9369-BBB2-CFD6-64BE561093A6}"/>
              </a:ext>
            </a:extLst>
          </p:cNvPr>
          <p:cNvSpPr>
            <a:spLocks noGrp="1"/>
          </p:cNvSpPr>
          <p:nvPr>
            <p:ph type="ctrTitle"/>
          </p:nvPr>
        </p:nvSpPr>
        <p:spPr>
          <a:xfrm>
            <a:off x="1524000" y="1122363"/>
            <a:ext cx="9144000" cy="2387600"/>
          </a:xfrm>
        </p:spPr>
        <p:txBody>
          <a:bodyPr>
            <a:normAutofit/>
          </a:bodyPr>
          <a:lstStyle/>
          <a:p>
            <a:r>
              <a:rPr lang="el-GR" dirty="0">
                <a:solidFill>
                  <a:schemeClr val="tx1"/>
                </a:solidFill>
              </a:rPr>
              <a:t>Πώς ταξιδεύει το φως</a:t>
            </a:r>
          </a:p>
        </p:txBody>
      </p:sp>
      <p:sp>
        <p:nvSpPr>
          <p:cNvPr id="3" name="Υπότιτλος 2">
            <a:extLst>
              <a:ext uri="{FF2B5EF4-FFF2-40B4-BE49-F238E27FC236}">
                <a16:creationId xmlns:a16="http://schemas.microsoft.com/office/drawing/2014/main" id="{84886C0F-C78F-1E56-0A13-C6C34C90A60C}"/>
              </a:ext>
            </a:extLst>
          </p:cNvPr>
          <p:cNvSpPr>
            <a:spLocks noGrp="1"/>
          </p:cNvSpPr>
          <p:nvPr>
            <p:ph type="subTitle" idx="1"/>
          </p:nvPr>
        </p:nvSpPr>
        <p:spPr>
          <a:xfrm>
            <a:off x="1524000" y="3602038"/>
            <a:ext cx="9144000" cy="1655762"/>
          </a:xfrm>
        </p:spPr>
        <p:txBody>
          <a:bodyPr>
            <a:normAutofit/>
          </a:bodyPr>
          <a:lstStyle/>
          <a:p>
            <a:r>
              <a:rPr lang="el-GR" sz="2200" dirty="0">
                <a:solidFill>
                  <a:schemeClr val="tx1"/>
                </a:solidFill>
              </a:rPr>
              <a:t>Φυσική Ε΄ Δημοτικού</a:t>
            </a:r>
          </a:p>
        </p:txBody>
      </p:sp>
    </p:spTree>
    <p:extLst>
      <p:ext uri="{BB962C8B-B14F-4D97-AF65-F5344CB8AC3E}">
        <p14:creationId xmlns:p14="http://schemas.microsoft.com/office/powerpoint/2010/main" val="428964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4" name="Εικόνα 3" descr="Εικόνα που περιέχει κτίριο, εξώπορτα, πόρτα, χερούλι πόρτας&#10;&#10;Το περιεχόμενο που δημιουργείται από AI ενδέχεται να είναι εσφαλμένο.">
            <a:extLst>
              <a:ext uri="{FF2B5EF4-FFF2-40B4-BE49-F238E27FC236}">
                <a16:creationId xmlns:a16="http://schemas.microsoft.com/office/drawing/2014/main" id="{D49B02F2-9CCD-4B34-2AC5-F4A37EC40917}"/>
              </a:ext>
            </a:extLst>
          </p:cNvPr>
          <p:cNvPicPr>
            <a:picLocks noChangeAspect="1"/>
          </p:cNvPicPr>
          <p:nvPr/>
        </p:nvPicPr>
        <p:blipFill>
          <a:blip r:embed="rId2">
            <a:extLst>
              <a:ext uri="{28A0092B-C50C-407E-A947-70E740481C1C}">
                <a14:useLocalDpi xmlns:a14="http://schemas.microsoft.com/office/drawing/2010/main" val="0"/>
              </a:ext>
            </a:extLst>
          </a:blip>
          <a:srcRect t="28035" r="1" b="39903"/>
          <a:stretch>
            <a:fillRect/>
          </a:stretch>
        </p:blipFill>
        <p:spPr>
          <a:xfrm>
            <a:off x="20" y="10"/>
            <a:ext cx="12191980" cy="6857989"/>
          </a:xfrm>
          <a:prstGeom prst="rect">
            <a:avLst/>
          </a:prstGeom>
        </p:spPr>
      </p:pic>
      <p:sp>
        <p:nvSpPr>
          <p:cNvPr id="13" name="Rectangle 12">
            <a:extLst>
              <a:ext uri="{FF2B5EF4-FFF2-40B4-BE49-F238E27FC236}">
                <a16:creationId xmlns:a16="http://schemas.microsoft.com/office/drawing/2014/main" id="{F1195305-FB27-4331-8243-C4D3338DC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0" y="0"/>
            <a:ext cx="6858000" cy="6858000"/>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D5045ED-4A6B-FA7A-51F0-516B956ED18D}"/>
              </a:ext>
            </a:extLst>
          </p:cNvPr>
          <p:cNvSpPr>
            <a:spLocks noGrp="1"/>
          </p:cNvSpPr>
          <p:nvPr>
            <p:ph type="title"/>
          </p:nvPr>
        </p:nvSpPr>
        <p:spPr>
          <a:xfrm>
            <a:off x="537410" y="728905"/>
            <a:ext cx="4567990" cy="3184274"/>
          </a:xfrm>
        </p:spPr>
        <p:txBody>
          <a:bodyPr vert="horz" lIns="91440" tIns="45720" rIns="91440" bIns="45720" rtlCol="0" anchor="b">
            <a:normAutofit/>
          </a:bodyPr>
          <a:lstStyle/>
          <a:p>
            <a:r>
              <a:rPr lang="en-US" sz="5400">
                <a:solidFill>
                  <a:srgbClr val="FFFFFF"/>
                </a:solidFill>
              </a:rPr>
              <a:t>Αδιαφανή υλικά</a:t>
            </a:r>
          </a:p>
        </p:txBody>
      </p:sp>
    </p:spTree>
    <p:extLst>
      <p:ext uri="{BB962C8B-B14F-4D97-AF65-F5344CB8AC3E}">
        <p14:creationId xmlns:p14="http://schemas.microsoft.com/office/powerpoint/2010/main" val="336888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68E2C0-1769-94C2-7C08-D8296F5CA5D9}"/>
              </a:ext>
            </a:extLst>
          </p:cNvPr>
          <p:cNvSpPr>
            <a:spLocks noGrp="1"/>
          </p:cNvSpPr>
          <p:nvPr>
            <p:ph type="title"/>
          </p:nvPr>
        </p:nvSpPr>
        <p:spPr/>
        <p:txBody>
          <a:bodyPr/>
          <a:lstStyle/>
          <a:p>
            <a:endParaRPr lang="el-GR"/>
          </a:p>
        </p:txBody>
      </p:sp>
      <p:pic>
        <p:nvPicPr>
          <p:cNvPr id="4" name="Εικόνα 3" descr="Εικόνα που περιέχει σύννεφο, κείμενο, καθρέφτης, τοίχος&#10;&#10;Το περιεχόμενο που δημιουργείται από AI ενδέχεται να είναι εσφαλμένο.">
            <a:extLst>
              <a:ext uri="{FF2B5EF4-FFF2-40B4-BE49-F238E27FC236}">
                <a16:creationId xmlns:a16="http://schemas.microsoft.com/office/drawing/2014/main" id="{4FB55813-0099-AD20-B62D-C14EFEE4B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7392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A767031-C99F-4567-B7D9-353331C779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3FEDEE9-12A6-4011-A532-8071D6086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7C37CE9-19CE-49DF-A887-2214EBB1F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7EF84E8E-7E93-4DEE-BCFB-2AE29098B5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046502B-E9B6-4225-B8EE-BC5D64468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ame 22">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Θέση κειμένου 3">
            <a:extLst>
              <a:ext uri="{FF2B5EF4-FFF2-40B4-BE49-F238E27FC236}">
                <a16:creationId xmlns:a16="http://schemas.microsoft.com/office/drawing/2014/main" id="{83ED76C8-3E56-D3FA-91D4-2C3E6361A7E0}"/>
              </a:ext>
            </a:extLst>
          </p:cNvPr>
          <p:cNvSpPr>
            <a:spLocks noGrp="1"/>
          </p:cNvSpPr>
          <p:nvPr>
            <p:ph type="body" sz="half" idx="2"/>
          </p:nvPr>
        </p:nvSpPr>
        <p:spPr>
          <a:xfrm>
            <a:off x="1370076" y="856586"/>
            <a:ext cx="9448800" cy="5143500"/>
          </a:xfrm>
        </p:spPr>
        <p:txBody>
          <a:bodyPr vert="horz" lIns="91440" tIns="45720" rIns="91440" bIns="45720" rtlCol="0" anchor="ctr">
            <a:normAutofit/>
          </a:bodyPr>
          <a:lstStyle/>
          <a:p>
            <a:r>
              <a:rPr lang="el-GR" sz="2400" dirty="0">
                <a:solidFill>
                  <a:schemeClr val="tx1"/>
                </a:solidFill>
                <a:latin typeface="Arial" panose="020B0604020202020204" pitchFamily="34" charset="0"/>
                <a:cs typeface="Arial" panose="020B0604020202020204" pitchFamily="34" charset="0"/>
              </a:rPr>
              <a:t>Το φως είναι μια μορφή ενέργειας που μας επιτρέπει να βλέπουμε τον κόσμο γύρω μας. Το φως ταξιδεύει πάντα σε ευθεία γραμμή και ξεκινά από μια πηγή φωτός, όπως ο ήλιος ή μια λάμπα. Όταν το φως συναντά αντικείμενα στο δρόμο του, μπορεί να συμπεριφερθεί με διαφορετικούς τρόπους.</a:t>
            </a:r>
          </a:p>
          <a:p>
            <a:r>
              <a:rPr lang="el-GR" sz="2400" dirty="0">
                <a:solidFill>
                  <a:schemeClr val="tx1"/>
                </a:solidFill>
                <a:latin typeface="Arial" panose="020B0604020202020204" pitchFamily="34" charset="0"/>
                <a:cs typeface="Arial" panose="020B0604020202020204" pitchFamily="34" charset="0"/>
              </a:rPr>
              <a:t>Όταν το φως περνά ελεύθερα μέσα από ένα αντικείμενο, τότε μπορούμε να δούμε καθαρά μέσα από αυτό. Όταν όμως το φως εμποδίζεται από ένα αντικείμενο και δεν μπορεί να περάσει, τότε δημιουργείται σκιά. Η σκιά εμφανίζεται στην αντίθετη πλευρά από την πηγή φωτός και έχει περίπου το ίδιο σχήμα με το αντικείμενο που την προκαλεί</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451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id="{CE47D13E-7D75-063F-34D5-69DA545CF2B9}"/>
              </a:ext>
            </a:extLst>
          </p:cNvPr>
          <p:cNvSpPr>
            <a:spLocks noGrp="1"/>
          </p:cNvSpPr>
          <p:nvPr>
            <p:ph type="body" idx="1"/>
          </p:nvPr>
        </p:nvSpPr>
        <p:spPr>
          <a:xfrm>
            <a:off x="838200" y="2182763"/>
            <a:ext cx="10515600" cy="2343560"/>
          </a:xfrm>
        </p:spPr>
        <p:txBody>
          <a:bodyPr>
            <a:normAutofit lnSpcReduction="10000"/>
          </a:bodyPr>
          <a:lstStyle/>
          <a:p>
            <a:r>
              <a:rPr lang="el-GR" dirty="0">
                <a:solidFill>
                  <a:schemeClr val="tx1"/>
                </a:solidFill>
              </a:rPr>
              <a:t>Τα υλικά χωρίζονται σε τρεις βασικές κατηγορίες, ανάλογα με το πόσο φως αφήνουν να περάσει μέσα από αυτά:</a:t>
            </a:r>
          </a:p>
          <a:p>
            <a:pPr marL="800100" lvl="1" indent="-342900">
              <a:buFont typeface="Arial" panose="020B0604020202020204" pitchFamily="34" charset="0"/>
              <a:buChar char="•"/>
            </a:pPr>
            <a:r>
              <a:rPr lang="el-GR" dirty="0">
                <a:solidFill>
                  <a:schemeClr val="tx1"/>
                </a:solidFill>
              </a:rPr>
              <a:t>Διαφανή υλικά, που αφήνουν το φως να περνά σχεδόν ολόκληρο (όπως το γυαλί).</a:t>
            </a:r>
          </a:p>
          <a:p>
            <a:pPr marL="800100" lvl="1" indent="-342900">
              <a:buFont typeface="Arial" panose="020B0604020202020204" pitchFamily="34" charset="0"/>
              <a:buChar char="•"/>
            </a:pPr>
            <a:r>
              <a:rPr lang="el-GR" dirty="0">
                <a:solidFill>
                  <a:schemeClr val="tx1"/>
                </a:solidFill>
              </a:rPr>
              <a:t>Ημιδιαφανή υλικά, που αφήνουν να περάσει μόνο μέρος του φωτός (όπως το λεπτό χαρτί ή το πλαστικό).</a:t>
            </a:r>
          </a:p>
          <a:p>
            <a:pPr marL="800100" lvl="1" indent="-342900">
              <a:buFont typeface="Arial" panose="020B0604020202020204" pitchFamily="34" charset="0"/>
              <a:buChar char="•"/>
            </a:pPr>
            <a:r>
              <a:rPr lang="el-GR" dirty="0">
                <a:solidFill>
                  <a:schemeClr val="tx1"/>
                </a:solidFill>
              </a:rPr>
              <a:t>Αδιαφανή υλικά, που δεν αφήνουν καθόλου φως να περάσει (όπως το ξύλο ή το μέταλλο).</a:t>
            </a:r>
          </a:p>
        </p:txBody>
      </p:sp>
    </p:spTree>
    <p:extLst>
      <p:ext uri="{BB962C8B-B14F-4D97-AF65-F5344CB8AC3E}">
        <p14:creationId xmlns:p14="http://schemas.microsoft.com/office/powerpoint/2010/main" val="334887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ame 9">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610334BF-0422-4A9A-BE46-AEB8C348B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8F2823-0279-49D8-928D-754B22253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2E45E95-311C-41C7-A882-6E43F0806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7299D5D-ECC5-41EB-B830-C3A35FB35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37516"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88C91735-5EFE-44D1-8CC6-FDF0D11B6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D33F926C-2613-475D-AEE4-CD7D87D3B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Εικόνα 4" descr="Εικόνα που περιέχει εξωτερικός χώρος/ύπαιθρος, έδαφος, παπούτσια, άτομο&#10;&#10;Το περιεχόμενο που δημιουργείται από AI ενδέχεται να είναι εσφαλμένο.">
            <a:extLst>
              <a:ext uri="{FF2B5EF4-FFF2-40B4-BE49-F238E27FC236}">
                <a16:creationId xmlns:a16="http://schemas.microsoft.com/office/drawing/2014/main" id="{28BB9522-46AB-6FD1-5C74-9CFBC0FACED9}"/>
              </a:ext>
            </a:extLst>
          </p:cNvPr>
          <p:cNvPicPr>
            <a:picLocks noChangeAspect="1"/>
          </p:cNvPicPr>
          <p:nvPr/>
        </p:nvPicPr>
        <p:blipFill>
          <a:blip r:embed="rId2">
            <a:alphaModFix amt="80000"/>
            <a:extLst>
              <a:ext uri="{28A0092B-C50C-407E-A947-70E740481C1C}">
                <a14:useLocalDpi xmlns:a14="http://schemas.microsoft.com/office/drawing/2010/main" val="0"/>
              </a:ext>
            </a:extLst>
          </a:blip>
          <a:stretch>
            <a:fillRect/>
          </a:stretch>
        </p:blipFill>
        <p:spPr>
          <a:xfrm>
            <a:off x="0" y="0"/>
            <a:ext cx="12188952" cy="6857336"/>
          </a:xfrm>
          <a:prstGeom prst="rect">
            <a:avLst/>
          </a:prstGeom>
        </p:spPr>
      </p:pic>
    </p:spTree>
    <p:extLst>
      <p:ext uri="{BB962C8B-B14F-4D97-AF65-F5344CB8AC3E}">
        <p14:creationId xmlns:p14="http://schemas.microsoft.com/office/powerpoint/2010/main" val="2908686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A2477EE-FBE5-4DB7-8438-DE1CAC61A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5B0E521E-8528-4E92-8B8C-67ED5C5BD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7"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Εικόνα που περιέχει είδη γραφείου, τέχνη, στυλό, άτομο&#10;&#10;Το περιεχόμενο που δημιουργείται από AI ενδέχεται να είναι εσφαλμένο.">
            <a:extLst>
              <a:ext uri="{FF2B5EF4-FFF2-40B4-BE49-F238E27FC236}">
                <a16:creationId xmlns:a16="http://schemas.microsoft.com/office/drawing/2014/main" id="{C969C7D5-C7F4-D8A0-7DF1-362340EAAF4A}"/>
              </a:ext>
            </a:extLst>
          </p:cNvPr>
          <p:cNvPicPr>
            <a:picLocks noChangeAspect="1"/>
          </p:cNvPicPr>
          <p:nvPr/>
        </p:nvPicPr>
        <p:blipFill>
          <a:blip r:embed="rId3">
            <a:alphaModFix/>
            <a:extLst>
              <a:ext uri="{28A0092B-C50C-407E-A947-70E740481C1C}">
                <a14:useLocalDpi xmlns:a14="http://schemas.microsoft.com/office/drawing/2010/main" val="0"/>
              </a:ext>
            </a:extLst>
          </a:blip>
          <a:srcRect t="8578" r="-1" b="21091"/>
          <a:stretch>
            <a:fillRect/>
          </a:stretch>
        </p:blipFill>
        <p:spPr>
          <a:xfrm>
            <a:off x="-21815" y="10"/>
            <a:ext cx="12188952" cy="6857990"/>
          </a:xfrm>
          <a:prstGeom prst="rect">
            <a:avLst/>
          </a:prstGeom>
        </p:spPr>
      </p:pic>
    </p:spTree>
    <p:extLst>
      <p:ext uri="{BB962C8B-B14F-4D97-AF65-F5344CB8AC3E}">
        <p14:creationId xmlns:p14="http://schemas.microsoft.com/office/powerpoint/2010/main" val="2004347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4" name="Εικόνα 3" descr="Εικόνα που περιέχει φιάλη, ποτό, εσωτερικός χώρος, αλκοόλ&#10;&#10;Το περιεχόμενο που δημιουργείται από AI ενδέχεται να είναι εσφαλμένο.">
            <a:extLst>
              <a:ext uri="{FF2B5EF4-FFF2-40B4-BE49-F238E27FC236}">
                <a16:creationId xmlns:a16="http://schemas.microsoft.com/office/drawing/2014/main" id="{AD295A64-4BE3-78D4-5ECA-8D0FF217D429}"/>
              </a:ext>
            </a:extLst>
          </p:cNvPr>
          <p:cNvPicPr>
            <a:picLocks noChangeAspect="1"/>
          </p:cNvPicPr>
          <p:nvPr/>
        </p:nvPicPr>
        <p:blipFill>
          <a:blip r:embed="rId2">
            <a:extLst>
              <a:ext uri="{28A0092B-C50C-407E-A947-70E740481C1C}">
                <a14:useLocalDpi xmlns:a14="http://schemas.microsoft.com/office/drawing/2010/main" val="0"/>
              </a:ext>
            </a:extLst>
          </a:blip>
          <a:srcRect t="15099" b="315"/>
          <a:stretch>
            <a:fillRect/>
          </a:stretch>
        </p:blipFill>
        <p:spPr>
          <a:xfrm>
            <a:off x="20" y="10"/>
            <a:ext cx="12191980" cy="6857989"/>
          </a:xfrm>
          <a:prstGeom prst="rect">
            <a:avLst/>
          </a:prstGeom>
        </p:spPr>
      </p:pic>
      <p:sp>
        <p:nvSpPr>
          <p:cNvPr id="13" name="Rectangle 12">
            <a:extLst>
              <a:ext uri="{FF2B5EF4-FFF2-40B4-BE49-F238E27FC236}">
                <a16:creationId xmlns:a16="http://schemas.microsoft.com/office/drawing/2014/main" id="{F1195305-FB27-4331-8243-C4D3338DC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0" y="0"/>
            <a:ext cx="6858000" cy="6858000"/>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CEB16F0-7783-C7FC-A019-382D04DC7F69}"/>
              </a:ext>
            </a:extLst>
          </p:cNvPr>
          <p:cNvSpPr>
            <a:spLocks noGrp="1"/>
          </p:cNvSpPr>
          <p:nvPr>
            <p:ph type="title"/>
          </p:nvPr>
        </p:nvSpPr>
        <p:spPr>
          <a:xfrm>
            <a:off x="537410" y="728905"/>
            <a:ext cx="4567990" cy="3184274"/>
          </a:xfrm>
        </p:spPr>
        <p:txBody>
          <a:bodyPr vert="horz" lIns="91440" tIns="45720" rIns="91440" bIns="45720" rtlCol="0" anchor="b">
            <a:normAutofit/>
          </a:bodyPr>
          <a:lstStyle/>
          <a:p>
            <a:r>
              <a:rPr lang="en-US" sz="5400">
                <a:solidFill>
                  <a:srgbClr val="FFFFFF"/>
                </a:solidFill>
              </a:rPr>
              <a:t>Διαφανή υλικά</a:t>
            </a:r>
          </a:p>
        </p:txBody>
      </p:sp>
    </p:spTree>
    <p:extLst>
      <p:ext uri="{BB962C8B-B14F-4D97-AF65-F5344CB8AC3E}">
        <p14:creationId xmlns:p14="http://schemas.microsoft.com/office/powerpoint/2010/main" val="17223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παράθυρο, δέντρο, εσωτερικός χώρος, Κάλυμμα παραθύρου&#10;&#10;Το περιεχόμενο που δημιουργείται από AI ενδέχεται να είναι εσφαλμένο.">
            <a:extLst>
              <a:ext uri="{FF2B5EF4-FFF2-40B4-BE49-F238E27FC236}">
                <a16:creationId xmlns:a16="http://schemas.microsoft.com/office/drawing/2014/main" id="{49BE9E8B-8D5C-869A-3412-F2799296E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12820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ame 12">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8" name="Εικόνα 7" descr="Εικόνα που περιέχει εσωτερικός χώρος, παράθυρο, τοίχος, φως&#10;&#10;Το περιεχόμενο που δημιουργείται από AI ενδέχεται να είναι εσφαλμένο.">
            <a:extLst>
              <a:ext uri="{FF2B5EF4-FFF2-40B4-BE49-F238E27FC236}">
                <a16:creationId xmlns:a16="http://schemas.microsoft.com/office/drawing/2014/main" id="{3266FABB-E052-848B-2ED5-2F698C70504B}"/>
              </a:ext>
            </a:extLst>
          </p:cNvPr>
          <p:cNvPicPr>
            <a:picLocks noChangeAspect="1"/>
          </p:cNvPicPr>
          <p:nvPr/>
        </p:nvPicPr>
        <p:blipFill>
          <a:blip r:embed="rId2">
            <a:extLst>
              <a:ext uri="{28A0092B-C50C-407E-A947-70E740481C1C}">
                <a14:useLocalDpi xmlns:a14="http://schemas.microsoft.com/office/drawing/2010/main" val="0"/>
              </a:ext>
            </a:extLst>
          </a:blip>
          <a:srcRect t="19474" b="38339"/>
          <a:stretch>
            <a:fillRect/>
          </a:stretch>
        </p:blipFill>
        <p:spPr>
          <a:xfrm>
            <a:off x="20" y="10"/>
            <a:ext cx="12191980" cy="6857989"/>
          </a:xfrm>
          <a:prstGeom prst="rect">
            <a:avLst/>
          </a:prstGeom>
        </p:spPr>
      </p:pic>
      <p:sp>
        <p:nvSpPr>
          <p:cNvPr id="17" name="Rectangle 16">
            <a:extLst>
              <a:ext uri="{FF2B5EF4-FFF2-40B4-BE49-F238E27FC236}">
                <a16:creationId xmlns:a16="http://schemas.microsoft.com/office/drawing/2014/main" id="{F1195305-FB27-4331-8243-C4D3338DC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0" y="0"/>
            <a:ext cx="6858000" cy="6858000"/>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880B1ED-D8E3-DBA2-B76D-7FE736836A38}"/>
              </a:ext>
            </a:extLst>
          </p:cNvPr>
          <p:cNvSpPr>
            <a:spLocks noGrp="1"/>
          </p:cNvSpPr>
          <p:nvPr>
            <p:ph type="title"/>
          </p:nvPr>
        </p:nvSpPr>
        <p:spPr>
          <a:xfrm>
            <a:off x="537410" y="728905"/>
            <a:ext cx="4567990" cy="3184274"/>
          </a:xfrm>
        </p:spPr>
        <p:txBody>
          <a:bodyPr vert="horz" lIns="91440" tIns="45720" rIns="91440" bIns="45720" rtlCol="0" anchor="b">
            <a:normAutofit/>
          </a:bodyPr>
          <a:lstStyle/>
          <a:p>
            <a:r>
              <a:rPr lang="en-US" sz="5400">
                <a:solidFill>
                  <a:srgbClr val="FFFFFF"/>
                </a:solidFill>
              </a:rPr>
              <a:t>Ημιδιαφανή υλικά</a:t>
            </a:r>
          </a:p>
        </p:txBody>
      </p:sp>
    </p:spTree>
    <p:extLst>
      <p:ext uri="{BB962C8B-B14F-4D97-AF65-F5344CB8AC3E}">
        <p14:creationId xmlns:p14="http://schemas.microsoft.com/office/powerpoint/2010/main" val="16485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2F6C74-6AB2-7D38-D267-985B3CD05B65}"/>
              </a:ext>
            </a:extLst>
          </p:cNvPr>
          <p:cNvSpPr>
            <a:spLocks noGrp="1"/>
          </p:cNvSpPr>
          <p:nvPr>
            <p:ph type="title"/>
          </p:nvPr>
        </p:nvSpPr>
        <p:spPr/>
        <p:txBody>
          <a:bodyPr/>
          <a:lstStyle/>
          <a:p>
            <a:endParaRPr lang="el-GR"/>
          </a:p>
        </p:txBody>
      </p:sp>
      <p:pic>
        <p:nvPicPr>
          <p:cNvPr id="4" name="Εικόνα 3" descr="Εικόνα που περιέχει εσωτερικός χώρος, τοίχος, έπιπλα, κουρτίνα&#10;&#10;Το περιεχόμενο που δημιουργείται από AI ενδέχεται να είναι εσφαλμένο.">
            <a:extLst>
              <a:ext uri="{FF2B5EF4-FFF2-40B4-BE49-F238E27FC236}">
                <a16:creationId xmlns:a16="http://schemas.microsoft.com/office/drawing/2014/main" id="{7F2169C5-2114-108F-DEEB-35F69A946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90193132"/>
      </p:ext>
    </p:extLst>
  </p:cSld>
  <p:clrMapOvr>
    <a:masterClrMapping/>
  </p:clrMapOvr>
</p:sld>
</file>

<file path=ppt/theme/theme1.xml><?xml version="1.0" encoding="utf-8"?>
<a:theme xmlns:a="http://schemas.openxmlformats.org/drawingml/2006/main" name="LuminousVTI">
  <a:themeElements>
    <a:clrScheme name="Custom 54">
      <a:dk1>
        <a:sysClr val="windowText" lastClr="000000"/>
      </a:dk1>
      <a:lt1>
        <a:sysClr val="window" lastClr="FFFFFF"/>
      </a:lt1>
      <a:dk2>
        <a:srgbClr val="201449"/>
      </a:dk2>
      <a:lt2>
        <a:srgbClr val="EEEEEE"/>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8477FE"/>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84</TotalTime>
  <Words>202</Words>
  <Application>Microsoft Office PowerPoint</Application>
  <PresentationFormat>Ευρεία οθόνη</PresentationFormat>
  <Paragraphs>13</Paragraphs>
  <Slides>11</Slides>
  <Notes>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11</vt:i4>
      </vt:variant>
    </vt:vector>
  </HeadingPairs>
  <TitlesOfParts>
    <vt:vector size="17" baseType="lpstr">
      <vt:lpstr>Aptos</vt:lpstr>
      <vt:lpstr>Arial</vt:lpstr>
      <vt:lpstr>Avenir Next LT Pro</vt:lpstr>
      <vt:lpstr>Sabon Next LT</vt:lpstr>
      <vt:lpstr>Wingdings</vt:lpstr>
      <vt:lpstr>LuminousVTI</vt:lpstr>
      <vt:lpstr>Πώς ταξιδεύει το φως</vt:lpstr>
      <vt:lpstr>Παρουσίαση του PowerPoint</vt:lpstr>
      <vt:lpstr>Παρουσίαση του PowerPoint</vt:lpstr>
      <vt:lpstr>Παρουσίαση του PowerPoint</vt:lpstr>
      <vt:lpstr>Παρουσίαση του PowerPoint</vt:lpstr>
      <vt:lpstr>Διαφανή υλικά</vt:lpstr>
      <vt:lpstr>Παρουσίαση του PowerPoint</vt:lpstr>
      <vt:lpstr>Ημιδιαφανή υλικά</vt:lpstr>
      <vt:lpstr>Παρουσίαση του PowerPoint</vt:lpstr>
      <vt:lpstr>Αδιαφανή υλικά</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Christina Koutsilieri</dc:creator>
  <cp:lastModifiedBy>Christina Koutsilieri</cp:lastModifiedBy>
  <cp:revision>1</cp:revision>
  <dcterms:created xsi:type="dcterms:W3CDTF">2025-12-24T00:26:05Z</dcterms:created>
  <dcterms:modified xsi:type="dcterms:W3CDTF">2025-12-25T15:22:58Z</dcterms:modified>
</cp:coreProperties>
</file>