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5C3E7-9AF3-4F7A-8208-36036A29FDF4}" v="10" dt="2025-12-27T18:21:20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AFC2D-6AA6-46E8-B4EC-D328067CFB69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A10171D-2AAA-4944-B730-218BFAF06A81}">
      <dgm:prSet/>
      <dgm:spPr/>
      <dgm:t>
        <a:bodyPr/>
        <a:lstStyle/>
        <a:p>
          <a:r>
            <a:rPr lang="en-US"/>
            <a:t>Καθρέφτες μπάνιου</a:t>
          </a:r>
        </a:p>
      </dgm:t>
    </dgm:pt>
    <dgm:pt modelId="{D7EF0C75-39A5-4FA5-BAF9-EDAA7C38858F}" type="parTrans" cxnId="{C5A3CB44-11AE-40F9-AAED-99997D9D3AA2}">
      <dgm:prSet/>
      <dgm:spPr/>
      <dgm:t>
        <a:bodyPr/>
        <a:lstStyle/>
        <a:p>
          <a:endParaRPr lang="en-US"/>
        </a:p>
      </dgm:t>
    </dgm:pt>
    <dgm:pt modelId="{77122DE7-1EFB-4EFB-B7A8-F597E75DE039}" type="sibTrans" cxnId="{C5A3CB44-11AE-40F9-AAED-99997D9D3AA2}">
      <dgm:prSet/>
      <dgm:spPr/>
      <dgm:t>
        <a:bodyPr/>
        <a:lstStyle/>
        <a:p>
          <a:endParaRPr lang="en-US"/>
        </a:p>
      </dgm:t>
    </dgm:pt>
    <dgm:pt modelId="{76287A20-DC1C-4DBE-9A09-322863327209}">
      <dgm:prSet/>
      <dgm:spPr/>
      <dgm:t>
        <a:bodyPr/>
        <a:lstStyle/>
        <a:p>
          <a:r>
            <a:rPr lang="en-US"/>
            <a:t>Καθρέφτες αυτοκινήτων</a:t>
          </a:r>
        </a:p>
      </dgm:t>
    </dgm:pt>
    <dgm:pt modelId="{90B91820-B3EF-4058-ABDF-CF33A34291A9}" type="parTrans" cxnId="{E95C0CC7-7BDB-4BC2-AAB4-72B5E972E871}">
      <dgm:prSet/>
      <dgm:spPr/>
      <dgm:t>
        <a:bodyPr/>
        <a:lstStyle/>
        <a:p>
          <a:endParaRPr lang="en-US"/>
        </a:p>
      </dgm:t>
    </dgm:pt>
    <dgm:pt modelId="{7E1F30A8-4B40-4DBE-B4C8-16D28B7862D5}" type="sibTrans" cxnId="{E95C0CC7-7BDB-4BC2-AAB4-72B5E972E871}">
      <dgm:prSet/>
      <dgm:spPr/>
      <dgm:t>
        <a:bodyPr/>
        <a:lstStyle/>
        <a:p>
          <a:endParaRPr lang="en-US"/>
        </a:p>
      </dgm:t>
    </dgm:pt>
    <dgm:pt modelId="{0C64B632-ED94-4A1F-804E-339DC87977A4}">
      <dgm:prSet/>
      <dgm:spPr/>
      <dgm:t>
        <a:bodyPr/>
        <a:lstStyle/>
        <a:p>
          <a:r>
            <a:rPr lang="el-GR"/>
            <a:t>Αντανάκλαση στο νερό</a:t>
          </a:r>
          <a:endParaRPr lang="en-US"/>
        </a:p>
      </dgm:t>
    </dgm:pt>
    <dgm:pt modelId="{ADB11508-8EB3-4050-98CC-95733E5E0DCA}" type="parTrans" cxnId="{C39EEB88-EB04-42CE-B966-858775580E54}">
      <dgm:prSet/>
      <dgm:spPr/>
      <dgm:t>
        <a:bodyPr/>
        <a:lstStyle/>
        <a:p>
          <a:endParaRPr lang="en-US"/>
        </a:p>
      </dgm:t>
    </dgm:pt>
    <dgm:pt modelId="{6ED8263B-0120-4CCB-8ECF-B5FB0D76ABD8}" type="sibTrans" cxnId="{C39EEB88-EB04-42CE-B966-858775580E54}">
      <dgm:prSet/>
      <dgm:spPr/>
      <dgm:t>
        <a:bodyPr/>
        <a:lstStyle/>
        <a:p>
          <a:endParaRPr lang="en-US"/>
        </a:p>
      </dgm:t>
    </dgm:pt>
    <dgm:pt modelId="{49AD3CB7-24CB-4129-A1E0-5B9CC1CDA524}">
      <dgm:prSet/>
      <dgm:spPr/>
      <dgm:t>
        <a:bodyPr/>
        <a:lstStyle/>
        <a:p>
          <a:r>
            <a:rPr lang="el-GR"/>
            <a:t>Αντανάκλαση στα τζάμια βιτρινών</a:t>
          </a:r>
          <a:endParaRPr lang="en-US"/>
        </a:p>
      </dgm:t>
    </dgm:pt>
    <dgm:pt modelId="{AB560674-C290-44E0-B848-58EE10E10447}" type="parTrans" cxnId="{218BB833-500B-4B4B-9CA7-3CE4A4DA3D18}">
      <dgm:prSet/>
      <dgm:spPr/>
      <dgm:t>
        <a:bodyPr/>
        <a:lstStyle/>
        <a:p>
          <a:endParaRPr lang="en-US"/>
        </a:p>
      </dgm:t>
    </dgm:pt>
    <dgm:pt modelId="{C0D53B9F-0E2F-4C59-A523-AA0E569F503F}" type="sibTrans" cxnId="{218BB833-500B-4B4B-9CA7-3CE4A4DA3D18}">
      <dgm:prSet/>
      <dgm:spPr/>
      <dgm:t>
        <a:bodyPr/>
        <a:lstStyle/>
        <a:p>
          <a:endParaRPr lang="en-US"/>
        </a:p>
      </dgm:t>
    </dgm:pt>
    <dgm:pt modelId="{6703B279-F336-48AE-88A4-4F949D0BAC0F}">
      <dgm:prSet/>
      <dgm:spPr/>
      <dgm:t>
        <a:bodyPr/>
        <a:lstStyle/>
        <a:p>
          <a:r>
            <a:rPr lang="el-GR"/>
            <a:t>Αντανάκλαση φωτός στον πάγο</a:t>
          </a:r>
          <a:endParaRPr lang="en-US"/>
        </a:p>
      </dgm:t>
    </dgm:pt>
    <dgm:pt modelId="{378659B8-6664-4459-A810-266E6C995D4D}" type="parTrans" cxnId="{5E61DBE4-2B88-4B8F-B2C9-D9816006CD8D}">
      <dgm:prSet/>
      <dgm:spPr/>
      <dgm:t>
        <a:bodyPr/>
        <a:lstStyle/>
        <a:p>
          <a:endParaRPr lang="en-US"/>
        </a:p>
      </dgm:t>
    </dgm:pt>
    <dgm:pt modelId="{130D4E11-DDC6-4653-B420-0EA13326A124}" type="sibTrans" cxnId="{5E61DBE4-2B88-4B8F-B2C9-D9816006CD8D}">
      <dgm:prSet/>
      <dgm:spPr/>
      <dgm:t>
        <a:bodyPr/>
        <a:lstStyle/>
        <a:p>
          <a:endParaRPr lang="en-US"/>
        </a:p>
      </dgm:t>
    </dgm:pt>
    <dgm:pt modelId="{28E5CEE0-D221-46D1-A3C6-A2B5F156CD95}" type="pres">
      <dgm:prSet presAssocID="{767AFC2D-6AA6-46E8-B4EC-D328067CFB69}" presName="vert0" presStyleCnt="0">
        <dgm:presLayoutVars>
          <dgm:dir/>
          <dgm:animOne val="branch"/>
          <dgm:animLvl val="lvl"/>
        </dgm:presLayoutVars>
      </dgm:prSet>
      <dgm:spPr/>
    </dgm:pt>
    <dgm:pt modelId="{88F79554-D678-453A-8EFD-766DD0ADB810}" type="pres">
      <dgm:prSet presAssocID="{3A10171D-2AAA-4944-B730-218BFAF06A81}" presName="thickLine" presStyleLbl="alignNode1" presStyleIdx="0" presStyleCnt="5"/>
      <dgm:spPr/>
    </dgm:pt>
    <dgm:pt modelId="{3A6A01A7-AD72-4337-81B6-8EA8A4E0E98F}" type="pres">
      <dgm:prSet presAssocID="{3A10171D-2AAA-4944-B730-218BFAF06A81}" presName="horz1" presStyleCnt="0"/>
      <dgm:spPr/>
    </dgm:pt>
    <dgm:pt modelId="{F265C297-D2D8-44E3-B9F6-4638DABD74FA}" type="pres">
      <dgm:prSet presAssocID="{3A10171D-2AAA-4944-B730-218BFAF06A81}" presName="tx1" presStyleLbl="revTx" presStyleIdx="0" presStyleCnt="5"/>
      <dgm:spPr/>
    </dgm:pt>
    <dgm:pt modelId="{55AB586A-E4EC-45B4-97FD-9F8DD5097ACA}" type="pres">
      <dgm:prSet presAssocID="{3A10171D-2AAA-4944-B730-218BFAF06A81}" presName="vert1" presStyleCnt="0"/>
      <dgm:spPr/>
    </dgm:pt>
    <dgm:pt modelId="{69C03F24-9D3C-492D-914F-9EC5406C6C98}" type="pres">
      <dgm:prSet presAssocID="{76287A20-DC1C-4DBE-9A09-322863327209}" presName="thickLine" presStyleLbl="alignNode1" presStyleIdx="1" presStyleCnt="5"/>
      <dgm:spPr/>
    </dgm:pt>
    <dgm:pt modelId="{2BF9B73A-7E23-4D8A-ABFD-AAEF20432032}" type="pres">
      <dgm:prSet presAssocID="{76287A20-DC1C-4DBE-9A09-322863327209}" presName="horz1" presStyleCnt="0"/>
      <dgm:spPr/>
    </dgm:pt>
    <dgm:pt modelId="{1AD32387-3D98-4B37-8BE7-ED4A59558F52}" type="pres">
      <dgm:prSet presAssocID="{76287A20-DC1C-4DBE-9A09-322863327209}" presName="tx1" presStyleLbl="revTx" presStyleIdx="1" presStyleCnt="5"/>
      <dgm:spPr/>
    </dgm:pt>
    <dgm:pt modelId="{3994C2D7-578B-42A0-9293-6E673F06755C}" type="pres">
      <dgm:prSet presAssocID="{76287A20-DC1C-4DBE-9A09-322863327209}" presName="vert1" presStyleCnt="0"/>
      <dgm:spPr/>
    </dgm:pt>
    <dgm:pt modelId="{17866CE3-FCCB-4FC1-9D1F-FCD24C09BA37}" type="pres">
      <dgm:prSet presAssocID="{0C64B632-ED94-4A1F-804E-339DC87977A4}" presName="thickLine" presStyleLbl="alignNode1" presStyleIdx="2" presStyleCnt="5"/>
      <dgm:spPr/>
    </dgm:pt>
    <dgm:pt modelId="{6F1B5B0E-1ED0-4BF0-AF43-CADF97550C92}" type="pres">
      <dgm:prSet presAssocID="{0C64B632-ED94-4A1F-804E-339DC87977A4}" presName="horz1" presStyleCnt="0"/>
      <dgm:spPr/>
    </dgm:pt>
    <dgm:pt modelId="{05984333-E122-437C-BD33-84414A311F42}" type="pres">
      <dgm:prSet presAssocID="{0C64B632-ED94-4A1F-804E-339DC87977A4}" presName="tx1" presStyleLbl="revTx" presStyleIdx="2" presStyleCnt="5"/>
      <dgm:spPr/>
    </dgm:pt>
    <dgm:pt modelId="{4D79973F-7D1C-4F96-80F1-6B888C27203B}" type="pres">
      <dgm:prSet presAssocID="{0C64B632-ED94-4A1F-804E-339DC87977A4}" presName="vert1" presStyleCnt="0"/>
      <dgm:spPr/>
    </dgm:pt>
    <dgm:pt modelId="{7E725D4A-0A62-49F6-A1F4-203BB9393B93}" type="pres">
      <dgm:prSet presAssocID="{49AD3CB7-24CB-4129-A1E0-5B9CC1CDA524}" presName="thickLine" presStyleLbl="alignNode1" presStyleIdx="3" presStyleCnt="5"/>
      <dgm:spPr/>
    </dgm:pt>
    <dgm:pt modelId="{F630C434-C241-43F2-9D18-CC75C6573E87}" type="pres">
      <dgm:prSet presAssocID="{49AD3CB7-24CB-4129-A1E0-5B9CC1CDA524}" presName="horz1" presStyleCnt="0"/>
      <dgm:spPr/>
    </dgm:pt>
    <dgm:pt modelId="{285E2276-ADDF-4737-8D8E-5536C84E1C10}" type="pres">
      <dgm:prSet presAssocID="{49AD3CB7-24CB-4129-A1E0-5B9CC1CDA524}" presName="tx1" presStyleLbl="revTx" presStyleIdx="3" presStyleCnt="5"/>
      <dgm:spPr/>
    </dgm:pt>
    <dgm:pt modelId="{63ABEEBD-6012-4619-B053-07FFDBCDCF44}" type="pres">
      <dgm:prSet presAssocID="{49AD3CB7-24CB-4129-A1E0-5B9CC1CDA524}" presName="vert1" presStyleCnt="0"/>
      <dgm:spPr/>
    </dgm:pt>
    <dgm:pt modelId="{6872101B-F9B2-43A2-A8BF-F4142DF9BCC7}" type="pres">
      <dgm:prSet presAssocID="{6703B279-F336-48AE-88A4-4F949D0BAC0F}" presName="thickLine" presStyleLbl="alignNode1" presStyleIdx="4" presStyleCnt="5"/>
      <dgm:spPr/>
    </dgm:pt>
    <dgm:pt modelId="{446E185A-F5A7-4E0B-874D-C88E889F6F39}" type="pres">
      <dgm:prSet presAssocID="{6703B279-F336-48AE-88A4-4F949D0BAC0F}" presName="horz1" presStyleCnt="0"/>
      <dgm:spPr/>
    </dgm:pt>
    <dgm:pt modelId="{5297AD9F-E917-40D9-B0FC-DEACE6A3FD9E}" type="pres">
      <dgm:prSet presAssocID="{6703B279-F336-48AE-88A4-4F949D0BAC0F}" presName="tx1" presStyleLbl="revTx" presStyleIdx="4" presStyleCnt="5"/>
      <dgm:spPr/>
    </dgm:pt>
    <dgm:pt modelId="{C7B21E0B-E627-4376-9BD5-9063229B3CEC}" type="pres">
      <dgm:prSet presAssocID="{6703B279-F336-48AE-88A4-4F949D0BAC0F}" presName="vert1" presStyleCnt="0"/>
      <dgm:spPr/>
    </dgm:pt>
  </dgm:ptLst>
  <dgm:cxnLst>
    <dgm:cxn modelId="{2EE24D1D-A305-4EE0-A476-CC36405F9CD6}" type="presOf" srcId="{76287A20-DC1C-4DBE-9A09-322863327209}" destId="{1AD32387-3D98-4B37-8BE7-ED4A59558F52}" srcOrd="0" destOrd="0" presId="urn:microsoft.com/office/officeart/2008/layout/LinedList"/>
    <dgm:cxn modelId="{218BB833-500B-4B4B-9CA7-3CE4A4DA3D18}" srcId="{767AFC2D-6AA6-46E8-B4EC-D328067CFB69}" destId="{49AD3CB7-24CB-4129-A1E0-5B9CC1CDA524}" srcOrd="3" destOrd="0" parTransId="{AB560674-C290-44E0-B848-58EE10E10447}" sibTransId="{C0D53B9F-0E2F-4C59-A523-AA0E569F503F}"/>
    <dgm:cxn modelId="{A0FD013E-7A75-4B81-8CF4-BBD705586CB3}" type="presOf" srcId="{0C64B632-ED94-4A1F-804E-339DC87977A4}" destId="{05984333-E122-437C-BD33-84414A311F42}" srcOrd="0" destOrd="0" presId="urn:microsoft.com/office/officeart/2008/layout/LinedList"/>
    <dgm:cxn modelId="{C974A643-14EF-4F3F-B247-3823F73216F9}" type="presOf" srcId="{767AFC2D-6AA6-46E8-B4EC-D328067CFB69}" destId="{28E5CEE0-D221-46D1-A3C6-A2B5F156CD95}" srcOrd="0" destOrd="0" presId="urn:microsoft.com/office/officeart/2008/layout/LinedList"/>
    <dgm:cxn modelId="{C5A3CB44-11AE-40F9-AAED-99997D9D3AA2}" srcId="{767AFC2D-6AA6-46E8-B4EC-D328067CFB69}" destId="{3A10171D-2AAA-4944-B730-218BFAF06A81}" srcOrd="0" destOrd="0" parTransId="{D7EF0C75-39A5-4FA5-BAF9-EDAA7C38858F}" sibTransId="{77122DE7-1EFB-4EFB-B7A8-F597E75DE039}"/>
    <dgm:cxn modelId="{79BED34F-79AE-4209-83A9-DFFEC1A059BC}" type="presOf" srcId="{49AD3CB7-24CB-4129-A1E0-5B9CC1CDA524}" destId="{285E2276-ADDF-4737-8D8E-5536C84E1C10}" srcOrd="0" destOrd="0" presId="urn:microsoft.com/office/officeart/2008/layout/LinedList"/>
    <dgm:cxn modelId="{C39EEB88-EB04-42CE-B966-858775580E54}" srcId="{767AFC2D-6AA6-46E8-B4EC-D328067CFB69}" destId="{0C64B632-ED94-4A1F-804E-339DC87977A4}" srcOrd="2" destOrd="0" parTransId="{ADB11508-8EB3-4050-98CC-95733E5E0DCA}" sibTransId="{6ED8263B-0120-4CCB-8ECF-B5FB0D76ABD8}"/>
    <dgm:cxn modelId="{E95C0CC7-7BDB-4BC2-AAB4-72B5E972E871}" srcId="{767AFC2D-6AA6-46E8-B4EC-D328067CFB69}" destId="{76287A20-DC1C-4DBE-9A09-322863327209}" srcOrd="1" destOrd="0" parTransId="{90B91820-B3EF-4058-ABDF-CF33A34291A9}" sibTransId="{7E1F30A8-4B40-4DBE-B4C8-16D28B7862D5}"/>
    <dgm:cxn modelId="{090E61DE-A4DA-4279-8FD4-82D8C129F1CB}" type="presOf" srcId="{3A10171D-2AAA-4944-B730-218BFAF06A81}" destId="{F265C297-D2D8-44E3-B9F6-4638DABD74FA}" srcOrd="0" destOrd="0" presId="urn:microsoft.com/office/officeart/2008/layout/LinedList"/>
    <dgm:cxn modelId="{5E61DBE4-2B88-4B8F-B2C9-D9816006CD8D}" srcId="{767AFC2D-6AA6-46E8-B4EC-D328067CFB69}" destId="{6703B279-F336-48AE-88A4-4F949D0BAC0F}" srcOrd="4" destOrd="0" parTransId="{378659B8-6664-4459-A810-266E6C995D4D}" sibTransId="{130D4E11-DDC6-4653-B420-0EA13326A124}"/>
    <dgm:cxn modelId="{4AC160FB-C7FB-45F6-8596-18B378CB04AC}" type="presOf" srcId="{6703B279-F336-48AE-88A4-4F949D0BAC0F}" destId="{5297AD9F-E917-40D9-B0FC-DEACE6A3FD9E}" srcOrd="0" destOrd="0" presId="urn:microsoft.com/office/officeart/2008/layout/LinedList"/>
    <dgm:cxn modelId="{98B04367-9973-4E22-97C1-8EE5059C2276}" type="presParOf" srcId="{28E5CEE0-D221-46D1-A3C6-A2B5F156CD95}" destId="{88F79554-D678-453A-8EFD-766DD0ADB810}" srcOrd="0" destOrd="0" presId="urn:microsoft.com/office/officeart/2008/layout/LinedList"/>
    <dgm:cxn modelId="{885039F4-7FBF-4224-AF5C-DDBD874809CA}" type="presParOf" srcId="{28E5CEE0-D221-46D1-A3C6-A2B5F156CD95}" destId="{3A6A01A7-AD72-4337-81B6-8EA8A4E0E98F}" srcOrd="1" destOrd="0" presId="urn:microsoft.com/office/officeart/2008/layout/LinedList"/>
    <dgm:cxn modelId="{FE8C1B51-2785-4ABC-91E0-BB067C74BC89}" type="presParOf" srcId="{3A6A01A7-AD72-4337-81B6-8EA8A4E0E98F}" destId="{F265C297-D2D8-44E3-B9F6-4638DABD74FA}" srcOrd="0" destOrd="0" presId="urn:microsoft.com/office/officeart/2008/layout/LinedList"/>
    <dgm:cxn modelId="{B256A947-F864-4FDA-9AF8-D4DF7B9B6A95}" type="presParOf" srcId="{3A6A01A7-AD72-4337-81B6-8EA8A4E0E98F}" destId="{55AB586A-E4EC-45B4-97FD-9F8DD5097ACA}" srcOrd="1" destOrd="0" presId="urn:microsoft.com/office/officeart/2008/layout/LinedList"/>
    <dgm:cxn modelId="{06C1C88D-DEBB-412E-B01A-AE98AA0D57E0}" type="presParOf" srcId="{28E5CEE0-D221-46D1-A3C6-A2B5F156CD95}" destId="{69C03F24-9D3C-492D-914F-9EC5406C6C98}" srcOrd="2" destOrd="0" presId="urn:microsoft.com/office/officeart/2008/layout/LinedList"/>
    <dgm:cxn modelId="{72F33707-AC6C-472A-A038-FD93E40A6A99}" type="presParOf" srcId="{28E5CEE0-D221-46D1-A3C6-A2B5F156CD95}" destId="{2BF9B73A-7E23-4D8A-ABFD-AAEF20432032}" srcOrd="3" destOrd="0" presId="urn:microsoft.com/office/officeart/2008/layout/LinedList"/>
    <dgm:cxn modelId="{D236E122-455E-42CD-B9A2-E7A15102A957}" type="presParOf" srcId="{2BF9B73A-7E23-4D8A-ABFD-AAEF20432032}" destId="{1AD32387-3D98-4B37-8BE7-ED4A59558F52}" srcOrd="0" destOrd="0" presId="urn:microsoft.com/office/officeart/2008/layout/LinedList"/>
    <dgm:cxn modelId="{6BE69613-829D-459E-A94F-08D8E626AAA5}" type="presParOf" srcId="{2BF9B73A-7E23-4D8A-ABFD-AAEF20432032}" destId="{3994C2D7-578B-42A0-9293-6E673F06755C}" srcOrd="1" destOrd="0" presId="urn:microsoft.com/office/officeart/2008/layout/LinedList"/>
    <dgm:cxn modelId="{54C2E0BF-BA99-4068-A560-5D18AA87F939}" type="presParOf" srcId="{28E5CEE0-D221-46D1-A3C6-A2B5F156CD95}" destId="{17866CE3-FCCB-4FC1-9D1F-FCD24C09BA37}" srcOrd="4" destOrd="0" presId="urn:microsoft.com/office/officeart/2008/layout/LinedList"/>
    <dgm:cxn modelId="{5769B64A-B92C-46E3-B685-2AFF9D89680E}" type="presParOf" srcId="{28E5CEE0-D221-46D1-A3C6-A2B5F156CD95}" destId="{6F1B5B0E-1ED0-4BF0-AF43-CADF97550C92}" srcOrd="5" destOrd="0" presId="urn:microsoft.com/office/officeart/2008/layout/LinedList"/>
    <dgm:cxn modelId="{BCF4DBE8-A4BB-44A5-BF92-CEACEEDA1241}" type="presParOf" srcId="{6F1B5B0E-1ED0-4BF0-AF43-CADF97550C92}" destId="{05984333-E122-437C-BD33-84414A311F42}" srcOrd="0" destOrd="0" presId="urn:microsoft.com/office/officeart/2008/layout/LinedList"/>
    <dgm:cxn modelId="{3139B4C4-6B28-4615-8BE4-E4A8EA0E6C80}" type="presParOf" srcId="{6F1B5B0E-1ED0-4BF0-AF43-CADF97550C92}" destId="{4D79973F-7D1C-4F96-80F1-6B888C27203B}" srcOrd="1" destOrd="0" presId="urn:microsoft.com/office/officeart/2008/layout/LinedList"/>
    <dgm:cxn modelId="{DFA978DE-0C18-4C35-8CFC-64B1AF046CAC}" type="presParOf" srcId="{28E5CEE0-D221-46D1-A3C6-A2B5F156CD95}" destId="{7E725D4A-0A62-49F6-A1F4-203BB9393B93}" srcOrd="6" destOrd="0" presId="urn:microsoft.com/office/officeart/2008/layout/LinedList"/>
    <dgm:cxn modelId="{C6F0F409-73E6-4505-A029-AB49F32E1BA5}" type="presParOf" srcId="{28E5CEE0-D221-46D1-A3C6-A2B5F156CD95}" destId="{F630C434-C241-43F2-9D18-CC75C6573E87}" srcOrd="7" destOrd="0" presId="urn:microsoft.com/office/officeart/2008/layout/LinedList"/>
    <dgm:cxn modelId="{6479A570-49AA-448D-B7B5-4665F6F2B63A}" type="presParOf" srcId="{F630C434-C241-43F2-9D18-CC75C6573E87}" destId="{285E2276-ADDF-4737-8D8E-5536C84E1C10}" srcOrd="0" destOrd="0" presId="urn:microsoft.com/office/officeart/2008/layout/LinedList"/>
    <dgm:cxn modelId="{3A0FE15C-9AD2-46A9-931B-91853F938F0D}" type="presParOf" srcId="{F630C434-C241-43F2-9D18-CC75C6573E87}" destId="{63ABEEBD-6012-4619-B053-07FFDBCDCF44}" srcOrd="1" destOrd="0" presId="urn:microsoft.com/office/officeart/2008/layout/LinedList"/>
    <dgm:cxn modelId="{7359BA3A-B84A-4B1A-B2B7-157E83013FDE}" type="presParOf" srcId="{28E5CEE0-D221-46D1-A3C6-A2B5F156CD95}" destId="{6872101B-F9B2-43A2-A8BF-F4142DF9BCC7}" srcOrd="8" destOrd="0" presId="urn:microsoft.com/office/officeart/2008/layout/LinedList"/>
    <dgm:cxn modelId="{E01CB772-5E4E-4A14-94BD-D2000DE8CB76}" type="presParOf" srcId="{28E5CEE0-D221-46D1-A3C6-A2B5F156CD95}" destId="{446E185A-F5A7-4E0B-874D-C88E889F6F39}" srcOrd="9" destOrd="0" presId="urn:microsoft.com/office/officeart/2008/layout/LinedList"/>
    <dgm:cxn modelId="{BC51BAA7-7694-484C-8B53-33E2A18F34AD}" type="presParOf" srcId="{446E185A-F5A7-4E0B-874D-C88E889F6F39}" destId="{5297AD9F-E917-40D9-B0FC-DEACE6A3FD9E}" srcOrd="0" destOrd="0" presId="urn:microsoft.com/office/officeart/2008/layout/LinedList"/>
    <dgm:cxn modelId="{8C4B9DBA-E906-45B4-B7C7-84ADEF481442}" type="presParOf" srcId="{446E185A-F5A7-4E0B-874D-C88E889F6F39}" destId="{C7B21E0B-E627-4376-9BD5-9063229B3C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340A4-9131-4BCB-8340-3937587C19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8049D6-34A3-461C-8B34-77D57D2A18F7}">
      <dgm:prSet/>
      <dgm:spPr/>
      <dgm:t>
        <a:bodyPr/>
        <a:lstStyle/>
        <a:p>
          <a:r>
            <a:rPr lang="en-US"/>
            <a:t>Μας βοηθά να βλέπουμε.</a:t>
          </a:r>
        </a:p>
      </dgm:t>
    </dgm:pt>
    <dgm:pt modelId="{CA9B75CC-7F8F-4416-9AD7-F8844498011A}" type="parTrans" cxnId="{9DA75F2D-988C-4311-8FDB-7A28D1C35EEB}">
      <dgm:prSet/>
      <dgm:spPr/>
      <dgm:t>
        <a:bodyPr/>
        <a:lstStyle/>
        <a:p>
          <a:endParaRPr lang="en-US"/>
        </a:p>
      </dgm:t>
    </dgm:pt>
    <dgm:pt modelId="{A832DB27-E1A7-48D7-BCB1-70D759EBCB59}" type="sibTrans" cxnId="{9DA75F2D-988C-4311-8FDB-7A28D1C35EEB}">
      <dgm:prSet/>
      <dgm:spPr/>
      <dgm:t>
        <a:bodyPr/>
        <a:lstStyle/>
        <a:p>
          <a:endParaRPr lang="en-US"/>
        </a:p>
      </dgm:t>
    </dgm:pt>
    <dgm:pt modelId="{27303883-4784-40AB-8601-D21FC53E79E8}">
      <dgm:prSet/>
      <dgm:spPr/>
      <dgm:t>
        <a:bodyPr/>
        <a:lstStyle/>
        <a:p>
          <a:r>
            <a:rPr lang="en-US"/>
            <a:t>Χρησιμοποιείται στην τεχνολογία.</a:t>
          </a:r>
        </a:p>
      </dgm:t>
    </dgm:pt>
    <dgm:pt modelId="{98150C85-5612-4F42-BE95-593291462224}" type="parTrans" cxnId="{7C56A4B3-BFD4-4B5E-82F4-6BD6E75DE27E}">
      <dgm:prSet/>
      <dgm:spPr/>
      <dgm:t>
        <a:bodyPr/>
        <a:lstStyle/>
        <a:p>
          <a:endParaRPr lang="en-US"/>
        </a:p>
      </dgm:t>
    </dgm:pt>
    <dgm:pt modelId="{7F319B9A-DEAE-4B65-83B6-C9E1960DDFF7}" type="sibTrans" cxnId="{7C56A4B3-BFD4-4B5E-82F4-6BD6E75DE27E}">
      <dgm:prSet/>
      <dgm:spPr/>
      <dgm:t>
        <a:bodyPr/>
        <a:lstStyle/>
        <a:p>
          <a:endParaRPr lang="en-US"/>
        </a:p>
      </dgm:t>
    </dgm:pt>
    <dgm:pt modelId="{56306DC8-447E-4A23-A0AC-C2D76C3322AD}" type="pres">
      <dgm:prSet presAssocID="{7CA340A4-9131-4BCB-8340-3937587C19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758A33-A451-467F-8DEF-C501E3EE8357}" type="pres">
      <dgm:prSet presAssocID="{CD8049D6-34A3-461C-8B34-77D57D2A18F7}" presName="hierRoot1" presStyleCnt="0"/>
      <dgm:spPr/>
    </dgm:pt>
    <dgm:pt modelId="{1395431A-FBD9-49ED-AA76-D2ED9A173896}" type="pres">
      <dgm:prSet presAssocID="{CD8049D6-34A3-461C-8B34-77D57D2A18F7}" presName="composite" presStyleCnt="0"/>
      <dgm:spPr/>
    </dgm:pt>
    <dgm:pt modelId="{1F178A9A-21E4-45E0-8A66-FF6AA243ACA5}" type="pres">
      <dgm:prSet presAssocID="{CD8049D6-34A3-461C-8B34-77D57D2A18F7}" presName="background" presStyleLbl="node0" presStyleIdx="0" presStyleCnt="2"/>
      <dgm:spPr/>
    </dgm:pt>
    <dgm:pt modelId="{F65502F1-29D6-43A7-BF5A-D40DE06F0CEE}" type="pres">
      <dgm:prSet presAssocID="{CD8049D6-34A3-461C-8B34-77D57D2A18F7}" presName="text" presStyleLbl="fgAcc0" presStyleIdx="0" presStyleCnt="2">
        <dgm:presLayoutVars>
          <dgm:chPref val="3"/>
        </dgm:presLayoutVars>
      </dgm:prSet>
      <dgm:spPr/>
    </dgm:pt>
    <dgm:pt modelId="{E5E9670D-CEC2-4923-A848-519E87E6EF11}" type="pres">
      <dgm:prSet presAssocID="{CD8049D6-34A3-461C-8B34-77D57D2A18F7}" presName="hierChild2" presStyleCnt="0"/>
      <dgm:spPr/>
    </dgm:pt>
    <dgm:pt modelId="{5BDC3797-8BB7-4997-8E59-DF45D080D239}" type="pres">
      <dgm:prSet presAssocID="{27303883-4784-40AB-8601-D21FC53E79E8}" presName="hierRoot1" presStyleCnt="0"/>
      <dgm:spPr/>
    </dgm:pt>
    <dgm:pt modelId="{BA72EEA7-B5E5-4B37-93BE-C13A1FA18AE9}" type="pres">
      <dgm:prSet presAssocID="{27303883-4784-40AB-8601-D21FC53E79E8}" presName="composite" presStyleCnt="0"/>
      <dgm:spPr/>
    </dgm:pt>
    <dgm:pt modelId="{F7594804-985F-43FE-A348-5DA4A6541297}" type="pres">
      <dgm:prSet presAssocID="{27303883-4784-40AB-8601-D21FC53E79E8}" presName="background" presStyleLbl="node0" presStyleIdx="1" presStyleCnt="2"/>
      <dgm:spPr/>
    </dgm:pt>
    <dgm:pt modelId="{8650F132-1669-4617-9390-583D874DC8DB}" type="pres">
      <dgm:prSet presAssocID="{27303883-4784-40AB-8601-D21FC53E79E8}" presName="text" presStyleLbl="fgAcc0" presStyleIdx="1" presStyleCnt="2">
        <dgm:presLayoutVars>
          <dgm:chPref val="3"/>
        </dgm:presLayoutVars>
      </dgm:prSet>
      <dgm:spPr/>
    </dgm:pt>
    <dgm:pt modelId="{90DDA917-651C-4538-B5FC-C1F1985F4605}" type="pres">
      <dgm:prSet presAssocID="{27303883-4784-40AB-8601-D21FC53E79E8}" presName="hierChild2" presStyleCnt="0"/>
      <dgm:spPr/>
    </dgm:pt>
  </dgm:ptLst>
  <dgm:cxnLst>
    <dgm:cxn modelId="{9DA75F2D-988C-4311-8FDB-7A28D1C35EEB}" srcId="{7CA340A4-9131-4BCB-8340-3937587C19A7}" destId="{CD8049D6-34A3-461C-8B34-77D57D2A18F7}" srcOrd="0" destOrd="0" parTransId="{CA9B75CC-7F8F-4416-9AD7-F8844498011A}" sibTransId="{A832DB27-E1A7-48D7-BCB1-70D759EBCB59}"/>
    <dgm:cxn modelId="{1ECA919B-09C0-4F07-B57A-37E86A6F1D7C}" type="presOf" srcId="{CD8049D6-34A3-461C-8B34-77D57D2A18F7}" destId="{F65502F1-29D6-43A7-BF5A-D40DE06F0CEE}" srcOrd="0" destOrd="0" presId="urn:microsoft.com/office/officeart/2005/8/layout/hierarchy1"/>
    <dgm:cxn modelId="{7C56A4B3-BFD4-4B5E-82F4-6BD6E75DE27E}" srcId="{7CA340A4-9131-4BCB-8340-3937587C19A7}" destId="{27303883-4784-40AB-8601-D21FC53E79E8}" srcOrd="1" destOrd="0" parTransId="{98150C85-5612-4F42-BE95-593291462224}" sibTransId="{7F319B9A-DEAE-4B65-83B6-C9E1960DDFF7}"/>
    <dgm:cxn modelId="{F728B0C0-5D09-4927-9B28-E3EB4DF88DB4}" type="presOf" srcId="{7CA340A4-9131-4BCB-8340-3937587C19A7}" destId="{56306DC8-447E-4A23-A0AC-C2D76C3322AD}" srcOrd="0" destOrd="0" presId="urn:microsoft.com/office/officeart/2005/8/layout/hierarchy1"/>
    <dgm:cxn modelId="{9CA5D3FF-8941-45DA-A838-A536A9032D47}" type="presOf" srcId="{27303883-4784-40AB-8601-D21FC53E79E8}" destId="{8650F132-1669-4617-9390-583D874DC8DB}" srcOrd="0" destOrd="0" presId="urn:microsoft.com/office/officeart/2005/8/layout/hierarchy1"/>
    <dgm:cxn modelId="{DC321B24-C7DF-4DAA-AB45-69AF19708B54}" type="presParOf" srcId="{56306DC8-447E-4A23-A0AC-C2D76C3322AD}" destId="{A9758A33-A451-467F-8DEF-C501E3EE8357}" srcOrd="0" destOrd="0" presId="urn:microsoft.com/office/officeart/2005/8/layout/hierarchy1"/>
    <dgm:cxn modelId="{9182C203-AF99-4F2C-8E61-216DC479A1DB}" type="presParOf" srcId="{A9758A33-A451-467F-8DEF-C501E3EE8357}" destId="{1395431A-FBD9-49ED-AA76-D2ED9A173896}" srcOrd="0" destOrd="0" presId="urn:microsoft.com/office/officeart/2005/8/layout/hierarchy1"/>
    <dgm:cxn modelId="{165CACF9-9238-459F-8AFC-A87BDF6DECA8}" type="presParOf" srcId="{1395431A-FBD9-49ED-AA76-D2ED9A173896}" destId="{1F178A9A-21E4-45E0-8A66-FF6AA243ACA5}" srcOrd="0" destOrd="0" presId="urn:microsoft.com/office/officeart/2005/8/layout/hierarchy1"/>
    <dgm:cxn modelId="{C199FB8E-E9EA-44AE-B5D0-0DDEC801125D}" type="presParOf" srcId="{1395431A-FBD9-49ED-AA76-D2ED9A173896}" destId="{F65502F1-29D6-43A7-BF5A-D40DE06F0CEE}" srcOrd="1" destOrd="0" presId="urn:microsoft.com/office/officeart/2005/8/layout/hierarchy1"/>
    <dgm:cxn modelId="{040A2EB3-4580-49F9-9AB0-77D8BC551855}" type="presParOf" srcId="{A9758A33-A451-467F-8DEF-C501E3EE8357}" destId="{E5E9670D-CEC2-4923-A848-519E87E6EF11}" srcOrd="1" destOrd="0" presId="urn:microsoft.com/office/officeart/2005/8/layout/hierarchy1"/>
    <dgm:cxn modelId="{BBEA8E21-086C-4A29-8792-BD534B25CDCF}" type="presParOf" srcId="{56306DC8-447E-4A23-A0AC-C2D76C3322AD}" destId="{5BDC3797-8BB7-4997-8E59-DF45D080D239}" srcOrd="1" destOrd="0" presId="urn:microsoft.com/office/officeart/2005/8/layout/hierarchy1"/>
    <dgm:cxn modelId="{F699F0D6-3E0A-4DED-BE04-F69188E05F3F}" type="presParOf" srcId="{5BDC3797-8BB7-4997-8E59-DF45D080D239}" destId="{BA72EEA7-B5E5-4B37-93BE-C13A1FA18AE9}" srcOrd="0" destOrd="0" presId="urn:microsoft.com/office/officeart/2005/8/layout/hierarchy1"/>
    <dgm:cxn modelId="{DD5999FE-C268-4E5D-9E61-989637AE9FD3}" type="presParOf" srcId="{BA72EEA7-B5E5-4B37-93BE-C13A1FA18AE9}" destId="{F7594804-985F-43FE-A348-5DA4A6541297}" srcOrd="0" destOrd="0" presId="urn:microsoft.com/office/officeart/2005/8/layout/hierarchy1"/>
    <dgm:cxn modelId="{F0DE9C00-A05F-49F0-B55A-9FF712E9C26C}" type="presParOf" srcId="{BA72EEA7-B5E5-4B37-93BE-C13A1FA18AE9}" destId="{8650F132-1669-4617-9390-583D874DC8DB}" srcOrd="1" destOrd="0" presId="urn:microsoft.com/office/officeart/2005/8/layout/hierarchy1"/>
    <dgm:cxn modelId="{09ED984B-5EAD-43DE-8FF4-5561E1851ADC}" type="presParOf" srcId="{5BDC3797-8BB7-4997-8E59-DF45D080D239}" destId="{90DDA917-651C-4538-B5FC-C1F1985F46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79554-D678-453A-8EFD-766DD0ADB810}">
      <dsp:nvSpPr>
        <dsp:cNvPr id="0" name=""/>
        <dsp:cNvSpPr/>
      </dsp:nvSpPr>
      <dsp:spPr>
        <a:xfrm>
          <a:off x="0" y="396"/>
          <a:ext cx="37436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65C297-D2D8-44E3-B9F6-4638DABD74FA}">
      <dsp:nvSpPr>
        <dsp:cNvPr id="0" name=""/>
        <dsp:cNvSpPr/>
      </dsp:nvSpPr>
      <dsp:spPr>
        <a:xfrm>
          <a:off x="0" y="396"/>
          <a:ext cx="3743688" cy="64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Καθρέφτες μπάνιου</a:t>
          </a:r>
        </a:p>
      </dsp:txBody>
      <dsp:txXfrm>
        <a:off x="0" y="396"/>
        <a:ext cx="3743688" cy="648804"/>
      </dsp:txXfrm>
    </dsp:sp>
    <dsp:sp modelId="{69C03F24-9D3C-492D-914F-9EC5406C6C98}">
      <dsp:nvSpPr>
        <dsp:cNvPr id="0" name=""/>
        <dsp:cNvSpPr/>
      </dsp:nvSpPr>
      <dsp:spPr>
        <a:xfrm>
          <a:off x="0" y="649200"/>
          <a:ext cx="37436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D32387-3D98-4B37-8BE7-ED4A59558F52}">
      <dsp:nvSpPr>
        <dsp:cNvPr id="0" name=""/>
        <dsp:cNvSpPr/>
      </dsp:nvSpPr>
      <dsp:spPr>
        <a:xfrm>
          <a:off x="0" y="649200"/>
          <a:ext cx="3743688" cy="64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Καθρέφτες αυτοκινήτων</a:t>
          </a:r>
        </a:p>
      </dsp:txBody>
      <dsp:txXfrm>
        <a:off x="0" y="649200"/>
        <a:ext cx="3743688" cy="648804"/>
      </dsp:txXfrm>
    </dsp:sp>
    <dsp:sp modelId="{17866CE3-FCCB-4FC1-9D1F-FCD24C09BA37}">
      <dsp:nvSpPr>
        <dsp:cNvPr id="0" name=""/>
        <dsp:cNvSpPr/>
      </dsp:nvSpPr>
      <dsp:spPr>
        <a:xfrm>
          <a:off x="0" y="1298004"/>
          <a:ext cx="37436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984333-E122-437C-BD33-84414A311F42}">
      <dsp:nvSpPr>
        <dsp:cNvPr id="0" name=""/>
        <dsp:cNvSpPr/>
      </dsp:nvSpPr>
      <dsp:spPr>
        <a:xfrm>
          <a:off x="0" y="1298004"/>
          <a:ext cx="3743688" cy="64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Αντανάκλαση στο νερό</a:t>
          </a:r>
          <a:endParaRPr lang="en-US" sz="2000" kern="1200"/>
        </a:p>
      </dsp:txBody>
      <dsp:txXfrm>
        <a:off x="0" y="1298004"/>
        <a:ext cx="3743688" cy="648804"/>
      </dsp:txXfrm>
    </dsp:sp>
    <dsp:sp modelId="{7E725D4A-0A62-49F6-A1F4-203BB9393B93}">
      <dsp:nvSpPr>
        <dsp:cNvPr id="0" name=""/>
        <dsp:cNvSpPr/>
      </dsp:nvSpPr>
      <dsp:spPr>
        <a:xfrm>
          <a:off x="0" y="1946808"/>
          <a:ext cx="37436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5E2276-ADDF-4737-8D8E-5536C84E1C10}">
      <dsp:nvSpPr>
        <dsp:cNvPr id="0" name=""/>
        <dsp:cNvSpPr/>
      </dsp:nvSpPr>
      <dsp:spPr>
        <a:xfrm>
          <a:off x="0" y="1946808"/>
          <a:ext cx="3743688" cy="64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Αντανάκλαση στα τζάμια βιτρινών</a:t>
          </a:r>
          <a:endParaRPr lang="en-US" sz="2000" kern="1200"/>
        </a:p>
      </dsp:txBody>
      <dsp:txXfrm>
        <a:off x="0" y="1946808"/>
        <a:ext cx="3743688" cy="648804"/>
      </dsp:txXfrm>
    </dsp:sp>
    <dsp:sp modelId="{6872101B-F9B2-43A2-A8BF-F4142DF9BCC7}">
      <dsp:nvSpPr>
        <dsp:cNvPr id="0" name=""/>
        <dsp:cNvSpPr/>
      </dsp:nvSpPr>
      <dsp:spPr>
        <a:xfrm>
          <a:off x="0" y="2595612"/>
          <a:ext cx="37436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97AD9F-E917-40D9-B0FC-DEACE6A3FD9E}">
      <dsp:nvSpPr>
        <dsp:cNvPr id="0" name=""/>
        <dsp:cNvSpPr/>
      </dsp:nvSpPr>
      <dsp:spPr>
        <a:xfrm>
          <a:off x="0" y="2595612"/>
          <a:ext cx="3743688" cy="64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Αντανάκλαση φωτός στον πάγο</a:t>
          </a:r>
          <a:endParaRPr lang="en-US" sz="2000" kern="1200"/>
        </a:p>
      </dsp:txBody>
      <dsp:txXfrm>
        <a:off x="0" y="2595612"/>
        <a:ext cx="3743688" cy="64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8A9A-21E4-45E0-8A66-FF6AA243ACA5}">
      <dsp:nvSpPr>
        <dsp:cNvPr id="0" name=""/>
        <dsp:cNvSpPr/>
      </dsp:nvSpPr>
      <dsp:spPr>
        <a:xfrm>
          <a:off x="1004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502F1-29D6-43A7-BF5A-D40DE06F0CEE}">
      <dsp:nvSpPr>
        <dsp:cNvPr id="0" name=""/>
        <dsp:cNvSpPr/>
      </dsp:nvSpPr>
      <dsp:spPr>
        <a:xfrm>
          <a:off x="392794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Μας βοηθά να βλέπουμε.</a:t>
          </a:r>
        </a:p>
      </dsp:txBody>
      <dsp:txXfrm>
        <a:off x="458374" y="1395121"/>
        <a:ext cx="3394950" cy="2107920"/>
      </dsp:txXfrm>
    </dsp:sp>
    <dsp:sp modelId="{F7594804-985F-43FE-A348-5DA4A6541297}">
      <dsp:nvSpPr>
        <dsp:cNvPr id="0" name=""/>
        <dsp:cNvSpPr/>
      </dsp:nvSpPr>
      <dsp:spPr>
        <a:xfrm>
          <a:off x="4310695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0F132-1669-4617-9390-583D874DC8DB}">
      <dsp:nvSpPr>
        <dsp:cNvPr id="0" name=""/>
        <dsp:cNvSpPr/>
      </dsp:nvSpPr>
      <dsp:spPr>
        <a:xfrm>
          <a:off x="4702485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Χρησιμοποιείται στην τεχνολογία.</a:t>
          </a:r>
        </a:p>
      </dsp:txBody>
      <dsp:txXfrm>
        <a:off x="4768065" y="1395121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microsoft.com/office/2007/relationships/diagramDrawing" Target="../diagrams/drawing1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666351"/>
            <a:ext cx="7918803" cy="3044335"/>
          </a:xfrm>
        </p:spPr>
        <p:txBody>
          <a:bodyPr anchor="b">
            <a:normAutofit/>
          </a:bodyPr>
          <a:lstStyle/>
          <a:p>
            <a:r>
              <a:rPr lang="el-GR" sz="4200">
                <a:solidFill>
                  <a:schemeClr val="bg1"/>
                </a:solidFill>
              </a:rPr>
              <a:t>Ανάκλαση του Φωτός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1" y="3866064"/>
            <a:ext cx="7918803" cy="2234485"/>
          </a:xfrm>
        </p:spPr>
        <p:txBody>
          <a:bodyPr anchor="t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Φυσική – Ε' Δημοτικού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Εικόνα 6" descr="Εικόνα που περιέχει γραμμή, παράλληλα, καλώδιο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6A41AB1-5AFD-3DC7-68CB-ABB7641F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735" y="2391310"/>
            <a:ext cx="3547660" cy="20753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269714" cy="2587131"/>
          </a:xfrm>
        </p:spPr>
        <p:txBody>
          <a:bodyPr anchor="b">
            <a:normAutofit/>
          </a:bodyPr>
          <a:lstStyle/>
          <a:p>
            <a:pPr algn="l"/>
            <a:r>
              <a:rPr lang="el-GR" sz="4200">
                <a:solidFill>
                  <a:schemeClr val="bg1"/>
                </a:solidFill>
              </a:rPr>
              <a:t>Τι είναι η ανάκλαση;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566810"/>
            <a:ext cx="4269715" cy="2651110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tx2"/>
                </a:solidFill>
              </a:rPr>
              <a:t>Η ανάκλαση είναι όταν το φως επιστρέφει.</a:t>
            </a:r>
          </a:p>
          <a:p>
            <a:r>
              <a:rPr lang="el-GR" sz="1600">
                <a:solidFill>
                  <a:schemeClr val="tx2"/>
                </a:solidFill>
              </a:rPr>
              <a:t>Συμβαίνει σε λείες επιφάνειες.</a:t>
            </a:r>
          </a:p>
          <a:p>
            <a:endParaRPr lang="el-GR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l-GR" sz="4200">
                <a:solidFill>
                  <a:schemeClr val="bg1"/>
                </a:solidFill>
              </a:rPr>
              <a:t>Οι καθρέφτες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Επίπεδοι καθρέφτες</a:t>
            </a:r>
          </a:p>
          <a:p>
            <a:r>
              <a:rPr lang="el-GR" sz="1600" dirty="0">
                <a:solidFill>
                  <a:schemeClr val="bg1"/>
                </a:solidFill>
              </a:rPr>
              <a:t>Μας δείχνουν την εικόνα μας.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σύννεφο, ουρανός, εξωτερικός χώρος/ύπαιθρος, τοπί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601298-FAAE-6347-4119-510D96AD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1272" b="2"/>
          <a:stretch>
            <a:fillRect/>
          </a:stretch>
        </p:blipFill>
        <p:spPr>
          <a:xfrm>
            <a:off x="20" y="4899"/>
            <a:ext cx="9143980" cy="6853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233" y="1093050"/>
            <a:ext cx="5035367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100"/>
              <a:t>Ανάκλαση στην καθημερινή ζωή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2" y="-18673"/>
            <a:ext cx="3330605" cy="2859452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2" y="4317040"/>
            <a:ext cx="2811899" cy="2553376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5955" y="2696725"/>
            <a:ext cx="2372868" cy="237286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Εικόνα 11" descr="Εικόνα που περιέχει τοπίο, φύση, εξωτερικός χώρος/ύπαιθρος, ουραν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CF7404F-E17A-3E9C-C1A9-04AD0444EA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26" r="20197" b="-4"/>
          <a:stretch>
            <a:fillRect/>
          </a:stretch>
        </p:blipFill>
        <p:spPr>
          <a:xfrm>
            <a:off x="-772" y="-18674"/>
            <a:ext cx="3197446" cy="2726292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Εικόνα 5" descr="Εικόνα που περιέχει εσωτερικός χώρος, τοίχος, καθρέφτης, συρτάρ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D9415B3-F558-8DC7-974F-6131A6CF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25" t="6393" b="43216"/>
          <a:stretch>
            <a:fillRect/>
          </a:stretch>
        </p:blipFill>
        <p:spPr>
          <a:xfrm flipH="1">
            <a:off x="2440909" y="2900354"/>
            <a:ext cx="1982960" cy="196561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8" name="Εικόνα 17" descr="Εικόνα που περιέχει καθρέφτης αυτοκινήτου, καθρέφτης, εξωτερικός χώρος/ύπαιθρος, Καθρέφτης αυτοκινήτου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80D5258-9194-CE1F-ED73-6AD7975C3A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556" r="11847" b="3"/>
          <a:stretch>
            <a:fillRect/>
          </a:stretch>
        </p:blipFill>
        <p:spPr>
          <a:xfrm>
            <a:off x="-1" y="4456800"/>
            <a:ext cx="2671281" cy="2413623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1EB162-0BB3-456C-1DD2-2EE63C84C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077236"/>
              </p:ext>
            </p:extLst>
          </p:nvPr>
        </p:nvGraphicFramePr>
        <p:xfrm>
          <a:off x="5010912" y="2372215"/>
          <a:ext cx="3743688" cy="324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Γι</a:t>
            </a:r>
            <a:r>
              <a:rPr dirty="0"/>
              <a:t>ατί είναι χρήσιμη η ανάκλαση;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5EBDE4-5935-8A4D-896D-3AB70D3E0E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70</Words>
  <Application>Microsoft Office PowerPoint</Application>
  <PresentationFormat>Προβολή στην οθόνη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Ανάκλαση του Φωτός</vt:lpstr>
      <vt:lpstr>Τι είναι η ανάκλαση;</vt:lpstr>
      <vt:lpstr>Οι καθρέφτες</vt:lpstr>
      <vt:lpstr>Ανάκλαση στην καθημερινή ζωή</vt:lpstr>
      <vt:lpstr>Γιατί είναι χρήσιμη η ανάκλαση;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Christina Koutsilieri</dc:creator>
  <cp:keywords/>
  <dc:description>generated using python-pptx</dc:description>
  <cp:lastModifiedBy>Christina Koutsilieri</cp:lastModifiedBy>
  <cp:revision>2</cp:revision>
  <dcterms:created xsi:type="dcterms:W3CDTF">2013-01-27T09:14:16Z</dcterms:created>
  <dcterms:modified xsi:type="dcterms:W3CDTF">2025-12-27T18:31:12Z</dcterms:modified>
  <cp:category/>
</cp:coreProperties>
</file>