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E9C4A9-A649-A7CF-A661-24BC177DD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0796DFB-A54B-DF2F-086E-D3FE7FFB8E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B44793E-3137-F11B-31C2-BF27F7EF1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D5C3946-823C-EAA0-B468-09C3A80A6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BCE2E76-70EF-1EC5-CF02-DE5C6BC07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5926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DDD2B1-50EB-1D65-44F3-43355D90C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15CBBB5-4D6C-0902-0A7A-92E16A46E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C75FEBF-850E-BF8A-0F27-EC60DCF42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A0EF8E-4C41-E5DD-FA44-F5A59C359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3CE4ABA-FFA5-0C79-48D0-938EABF55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383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2532C99-7DF9-86DE-7E64-87C93D13F6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DE4C8A1-2FB0-B4A5-CE89-B64D4C08B8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3228F2-898C-E517-FCFF-C79336E89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A715E0B-5B81-1D31-91F9-45128A11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B89682F-FCBE-2290-CE70-4062AF970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6420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A11C64-E4C6-9516-CFBC-9C254D868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04A8B1-2C98-D787-56FF-E38636C7E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EB4C59-09F3-C796-A756-925F0C7D4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37655E-F23B-B278-CD08-622D445E5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64A7BE-A368-4688-046D-20A3F410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509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48FA83-0F32-480A-DD52-FF3E03101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A4351DE-DD22-3DAB-D4CB-67F608CCD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F36B699-09D2-B31F-BD2C-1DCA7D22C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206B596-5BFC-A74F-915D-0BA668A96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EE9D86D-D919-D39E-E5FE-23435B67A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411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87D84C-38D7-294A-D07B-9069070CE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45F561-FA13-9D31-DC31-E6E6B5472A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7E55D9A-30E4-0548-4471-063733513F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E2044AE-38C7-C890-089E-D3A725314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FF649D4-1E18-16B0-E804-42D4CAA06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58B909A-9876-FC69-1D7F-DD40227DC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4449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9CD53F-B766-0216-BD15-021017D03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E694EB5-E75F-C7EE-78F9-9E1CE2032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F0820ED-EF37-F5D5-49DA-E240AC63D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C74539C-FB34-E3DB-850A-F16A86A9EE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0248853-42BC-6271-E759-F921AC7A2B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47C5814-35A8-D5E2-4224-272F76DD0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111E4E1-48E3-AA4B-7BF3-26F51C7CA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FDC670A-49DD-3D32-70E5-776323268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029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5CF3AA-C483-B08C-9855-BC7DED1C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469C04A-60E0-A435-25E5-933B85C1F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F5F8A0F-4522-A554-CA71-6BA7237D6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FE4472A-E883-5C22-D491-460B739F0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092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A6F5525-C4D8-7810-6FEE-97905A8EB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E078FBE-54AB-35E1-D5D2-7DB8C8003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7E9018E-B4C5-BC72-2DB9-8F8F8429B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215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A83D90-31EB-FA1F-27C3-D9F2AED8E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25D5FE4-0A54-1C90-04D3-9A90112BB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4343E67-CE6F-6116-C7F3-765097AF6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2BF73DB-B5A6-3131-F748-96EC80157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C16B2C9-3803-C6A2-A6DA-B15C22641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300A404-14C1-51B8-3F47-AF1CC7367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7927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E6D0ED-3D1A-9E0B-E0D3-9028608AA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104A1DE-85E6-405C-4C23-3F2A316AB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5D078D9-501F-C99C-E4B2-889350BAB7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6FA44D5-78C2-2439-57CC-5C930BBDD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CF91876-EEDD-96C8-7867-961A488BC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61FFEC4-88C8-E1C0-2DCC-ED71E6F29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913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D6C6F3D-0663-D66F-9746-203A2D5DE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9B0A433-E006-C48E-92A6-EF0856CF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7642207-7A3B-B62F-64C1-CCBC0043F1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9AA873-F409-784A-8B2C-9F2E7B45D5BF}" type="datetimeFigureOut">
              <a:rPr lang="el-GR" smtClean="0"/>
              <a:t>26/12/25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438C492-9E78-E6F8-0702-735DEBDD2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D1EA309-19CE-8092-15D9-569A23FB18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1E8166-16D1-6640-8937-896BDF33BF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03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C3B27FD-5AA5-7D84-832C-70EFF6B651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6278" y="1240199"/>
            <a:ext cx="9742535" cy="4377602"/>
          </a:xfrm>
        </p:spPr>
        <p:txBody>
          <a:bodyPr>
            <a:normAutofit/>
          </a:bodyPr>
          <a:lstStyle/>
          <a:p>
            <a:r>
              <a:rPr lang="el-GR" sz="3600" b="1" dirty="0"/>
              <a:t>🧩 ΕΡΩΤΗΣΕΙΣ (</a:t>
            </a:r>
            <a:endParaRPr lang="af-ZA" sz="3600" b="1" dirty="0"/>
          </a:p>
          <a:p>
            <a:br>
              <a:rPr lang="af-ZA" sz="3600" dirty="0"/>
            </a:br>
            <a:endParaRPr lang="af-ZA" sz="3600" dirty="0"/>
          </a:p>
          <a:p>
            <a:r>
              <a:rPr lang="el-GR" sz="3600" b="1" dirty="0"/>
              <a:t>Ερώτηση 1</a:t>
            </a:r>
          </a:p>
          <a:p>
            <a:r>
              <a:rPr lang="el-GR" sz="3600" dirty="0"/>
              <a:t>Όταν φεύγω από το δωμάτιο, τι κάνω;</a:t>
            </a:r>
          </a:p>
          <a:p>
            <a:r>
              <a:rPr lang="el-GR" sz="3600" dirty="0"/>
              <a:t>✅ Σβήνω τα φώτα</a:t>
            </a:r>
          </a:p>
          <a:p>
            <a:r>
              <a:rPr lang="el-GR" sz="3600" dirty="0"/>
              <a:t>⛔ Αφήνω τα φώτα ανοιχτά</a:t>
            </a:r>
          </a:p>
          <a:p>
            <a:endParaRPr lang="el-GR" sz="3600" dirty="0"/>
          </a:p>
          <a:p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3852772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0ED0B1-96B3-05C9-4B14-A1AA1E33F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585" y="716733"/>
            <a:ext cx="10918732" cy="5446801"/>
          </a:xfrm>
        </p:spPr>
        <p:txBody>
          <a:bodyPr>
            <a:normAutofit/>
          </a:bodyPr>
          <a:lstStyle/>
          <a:p>
            <a:pPr algn="ctr"/>
            <a:endParaRPr lang="el-GR" sz="3500" dirty="0"/>
          </a:p>
          <a:p>
            <a:pPr algn="ctr"/>
            <a:endParaRPr lang="el-GR" sz="2500" dirty="0"/>
          </a:p>
          <a:p>
            <a:pPr algn="ctr"/>
            <a:endParaRPr lang="el-GR" sz="3500" dirty="0"/>
          </a:p>
          <a:p>
            <a:pPr algn="ctr"/>
            <a:r>
              <a:rPr lang="el-GR" sz="3500" b="1" dirty="0"/>
              <a:t>Ερώτηση 2</a:t>
            </a:r>
          </a:p>
          <a:p>
            <a:pPr algn="ctr"/>
            <a:r>
              <a:rPr lang="el-GR" sz="3500" dirty="0"/>
              <a:t>Τι κάνω με τα σκουπίδια μου;</a:t>
            </a:r>
          </a:p>
          <a:p>
            <a:pPr algn="ctr"/>
            <a:r>
              <a:rPr lang="el-GR" sz="3500" dirty="0"/>
              <a:t>⛔ Τα πετάω κάτω</a:t>
            </a:r>
          </a:p>
          <a:p>
            <a:pPr algn="ctr"/>
            <a:r>
              <a:rPr lang="el-GR" sz="3500" dirty="0"/>
              <a:t>✅ Τα πετάω στον κάδο</a:t>
            </a:r>
          </a:p>
          <a:p>
            <a:pPr algn="ctr"/>
            <a:endParaRPr lang="el-GR" sz="3500" dirty="0"/>
          </a:p>
        </p:txBody>
      </p:sp>
    </p:spTree>
    <p:extLst>
      <p:ext uri="{BB962C8B-B14F-4D97-AF65-F5344CB8AC3E}">
        <p14:creationId xmlns:p14="http://schemas.microsoft.com/office/powerpoint/2010/main" val="3726059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129012-0A61-9820-3439-E27F816B0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l-GR" sz="3200" dirty="0"/>
          </a:p>
          <a:p>
            <a:pPr algn="ctr"/>
            <a:r>
              <a:rPr lang="el-GR" sz="3200" b="1" dirty="0"/>
              <a:t>Ερώτηση 3</a:t>
            </a:r>
          </a:p>
          <a:p>
            <a:pPr algn="ctr"/>
            <a:r>
              <a:rPr lang="el-GR" sz="3200" dirty="0"/>
              <a:t>Όταν έχω πλαστικό μπουκάλι, τι κάνω;</a:t>
            </a:r>
          </a:p>
          <a:p>
            <a:pPr algn="ctr"/>
            <a:r>
              <a:rPr lang="el-GR" sz="3200" dirty="0"/>
              <a:t>⛔ Το πετάω όπου βρω</a:t>
            </a:r>
          </a:p>
          <a:p>
            <a:pPr algn="ctr"/>
            <a:r>
              <a:rPr lang="el-GR" sz="3200" dirty="0"/>
              <a:t>✅ Το βάζω στον κάδο ανακύκλωσης</a:t>
            </a:r>
          </a:p>
        </p:txBody>
      </p:sp>
    </p:spTree>
    <p:extLst>
      <p:ext uri="{BB962C8B-B14F-4D97-AF65-F5344CB8AC3E}">
        <p14:creationId xmlns:p14="http://schemas.microsoft.com/office/powerpoint/2010/main" val="105923749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Ευρεία οθόνη</PresentationFormat>
  <Slides>3</Slides>
  <Notes>0</Notes>
  <HiddenSlides>0</HiddenSlide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Katerina Anagnostou</dc:creator>
  <cp:lastModifiedBy>Katerina Anagnostou</cp:lastModifiedBy>
  <cp:revision>1</cp:revision>
  <dcterms:created xsi:type="dcterms:W3CDTF">2025-12-26T19:07:38Z</dcterms:created>
  <dcterms:modified xsi:type="dcterms:W3CDTF">2025-12-26T19:12:04Z</dcterms:modified>
</cp:coreProperties>
</file>