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3504" y="5116529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200"/>
            </a:pPr>
            <a:r>
              <a:rPr lang="en-US" sz="35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Δάσος με ζώα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66ADF0F-A428-B65F-1763-B364FA74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191" b="4230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3504" y="4580785"/>
            <a:ext cx="7062673" cy="484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sz="2400"/>
            </a:pPr>
            <a:r>
              <a:rPr lang="en-US" sz="2000" dirty="0">
                <a:solidFill>
                  <a:schemeClr val="tx2"/>
                </a:solidFill>
              </a:rPr>
              <a:t>Το δάσος και τα ζώα είναι μέρος του φυσικού περιβάλλοντος που πρέπει να φροντίζουμε.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95B2A8A-77B6-DBF0-3EE0-FCE3912F78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67" r="1934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71" y="306823"/>
            <a:ext cx="286664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defRPr sz="3200"/>
            </a:pPr>
            <a:r>
              <a:rPr lang="en-US" sz="3500"/>
              <a:t>Ποτάμι ή λίμνη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4459" y="2630152"/>
            <a:ext cx="286664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pPr>
            <a:r>
              <a:rPr lang="en-US" sz="2000" dirty="0"/>
              <a:t>Τα ποτάμια και οι λίμνες παρέχουν ζωή σε ζώα και φυτά και αποτελούν σημαντικό κομμάτι του περιβάλλοντος.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3504" y="5116529"/>
            <a:ext cx="7944130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200"/>
            </a:pPr>
            <a:r>
              <a:rPr lang="en-US" sz="35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Πόλη με κτίρια και δρόμους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EA0DC61-BEA4-3A4A-39AA-57B49338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955" b="14428"/>
          <a:stretch>
            <a:fillRect/>
          </a:stretch>
        </p:blipFill>
        <p:spPr>
          <a:xfrm>
            <a:off x="20" y="10"/>
            <a:ext cx="9143980" cy="420144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3504" y="4580785"/>
            <a:ext cx="7062673" cy="484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sz="2400"/>
            </a:pPr>
            <a:r>
              <a:rPr lang="en-US" sz="2000" dirty="0">
                <a:solidFill>
                  <a:schemeClr val="tx2"/>
                </a:solidFill>
              </a:rPr>
              <a:t>Τα κτίρια και οι δρόμοι είναι μέρος του ανθρωπογενούς περιβάλλοντος που δημιουργούν οι άνθρωποι.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67374" y="1056640"/>
            <a:ext cx="3270243" cy="3494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200"/>
            </a:pPr>
            <a:r>
              <a:rPr lang="en-US" sz="6300">
                <a:latin typeface="+mj-lt"/>
                <a:ea typeface="+mj-ea"/>
                <a:cs typeface="+mj-cs"/>
              </a:rPr>
              <a:t>Παιδική χαρά ή πάρκο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8254" y="4652920"/>
            <a:ext cx="3270243" cy="738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sz="2400"/>
            </a:pPr>
            <a:r>
              <a:rPr lang="en-US" sz="2000" dirty="0"/>
              <a:t>Τα πάρκα συνδυάζουν τη φύση με τους ανθρώπινους χώρους για παιχνίδι και ξεκούραση.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6054778-0396-067E-5996-08B95E0BE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15" r="24746" b="1"/>
          <a:stretch>
            <a:fillRect/>
          </a:stretch>
        </p:blipFill>
        <p:spPr>
          <a:xfrm>
            <a:off x="466256" y="623275"/>
            <a:ext cx="4105742" cy="56078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3900" y="623275"/>
            <a:ext cx="385622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Προβολή στην οθόνη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Office Theme</vt:lpstr>
      <vt:lpstr>Παρουσίαση του PowerPoint</vt:lpstr>
      <vt:lpstr>Ποτάμι ή λίμνη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/>
  <cp:keywords/>
  <dc:description>generated using python-pptx</dc:description>
  <cp:lastModifiedBy>Katerina Anagnostou</cp:lastModifiedBy>
  <cp:revision>2</cp:revision>
  <dcterms:created xsi:type="dcterms:W3CDTF">2013-01-27T09:14:16Z</dcterms:created>
  <dcterms:modified xsi:type="dcterms:W3CDTF">2025-12-22T21:14:04Z</dcterms:modified>
  <cp:category/>
</cp:coreProperties>
</file>