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8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2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0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9D0A-A5E8-4CF8-B6F6-7BDA6B21ACFD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FB7D8DF-D1F0-48E5-B641-ED7EE72E44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086590D-BDBD-DAD7-57EF-A14132167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63699"/>
            <a:ext cx="4960388" cy="2380031"/>
          </a:xfrm>
        </p:spPr>
        <p:txBody>
          <a:bodyPr>
            <a:normAutofit/>
          </a:bodyPr>
          <a:lstStyle/>
          <a:p>
            <a:r>
              <a:rPr lang="el-GR" sz="5400"/>
              <a:t>Η ΦΙΛΙΚΗ ΕΤΑΙΡΙΑ</a:t>
            </a:r>
            <a:endParaRPr lang="en-US" sz="540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46A373-FBF1-E9F0-DA60-3222267D7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960388" cy="1610643"/>
          </a:xfrm>
        </p:spPr>
        <p:txBody>
          <a:bodyPr>
            <a:normAutofit/>
          </a:bodyPr>
          <a:lstStyle/>
          <a:p>
            <a:r>
              <a:rPr lang="el-GR" dirty="0"/>
              <a:t>Η μυστική οργάνωση που προετοίμασε την Επανάσταση του 1821</a:t>
            </a: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Εικόνα 4" descr="Εικόνα που περιέχει κείμενο, ανθρώπινο πρόσωπο, άτομο, άνδρ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D1FF32B-D9BA-C5D2-6C5D-60F8C4D1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193"/>
          <a:stretch>
            <a:fillRect/>
          </a:stretch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8C8CDD-62C7-8287-A457-A1378B2F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ήταν η Φιλική Εταιρεία;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2AC37F-8996-DBEB-42F1-D5000CE9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Ιδρύθηκε το </a:t>
            </a:r>
            <a:r>
              <a:rPr lang="el-GR" b="1" dirty="0"/>
              <a:t>1814</a:t>
            </a:r>
          </a:p>
          <a:p>
            <a:r>
              <a:rPr lang="el-GR" dirty="0"/>
              <a:t>Ήταν </a:t>
            </a:r>
            <a:r>
              <a:rPr lang="el-GR" b="1" dirty="0"/>
              <a:t>μυστική οργάνωση</a:t>
            </a:r>
          </a:p>
          <a:p>
            <a:r>
              <a:rPr lang="el-GR" dirty="0"/>
              <a:t>Σκοπός της: </a:t>
            </a:r>
            <a:r>
              <a:rPr lang="el-GR" b="1" dirty="0"/>
              <a:t>η απελευθέρωση της Ελλάδας</a:t>
            </a:r>
          </a:p>
          <a:p>
            <a:r>
              <a:rPr lang="el-GR" dirty="0"/>
              <a:t>Προετοίμασε την </a:t>
            </a:r>
            <a:r>
              <a:rPr lang="el-GR" b="1" dirty="0"/>
              <a:t>Επανάσταση του 1821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4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CE51F5-3029-E535-3423-9EF378A9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l-GR" dirty="0"/>
              <a:t>Οι ιδρυτές της Φιλικής Εταιρείας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BF2CDE-35D9-4B83-8A27-7417A116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9130" y="2012810"/>
            <a:ext cx="4954206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B8A987-6618-4D33-A702-A399F6C29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344FC9-2E16-45B0-8F64-1F4DAECFC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Εικόνα 4" descr="Εικόνα που περιέχει ανθρώπινο πρόσωπο, ρουχισμός, ανθρώπινη γενειάδα, ζωγραφικ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9C4BA4-58FE-0A52-B662-67D4FCF8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3" b="3"/>
          <a:stretch>
            <a:fillRect/>
          </a:stretch>
        </p:blipFill>
        <p:spPr>
          <a:xfrm>
            <a:off x="1635739" y="2174242"/>
            <a:ext cx="4613872" cy="3124351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A80AAD-0E6D-CF02-26CB-E4E1CB1C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337" y="2015734"/>
            <a:ext cx="4158849" cy="3450613"/>
          </a:xfrm>
        </p:spPr>
        <p:txBody>
          <a:bodyPr>
            <a:normAutofit/>
          </a:bodyPr>
          <a:lstStyle/>
          <a:p>
            <a:r>
              <a:rPr lang="el-GR" dirty="0"/>
              <a:t>Νικόλαος </a:t>
            </a:r>
            <a:r>
              <a:rPr lang="el-GR" dirty="0" err="1"/>
              <a:t>Σκουφάς</a:t>
            </a:r>
            <a:endParaRPr lang="el-GR" dirty="0"/>
          </a:p>
          <a:p>
            <a:r>
              <a:rPr lang="el-GR" dirty="0"/>
              <a:t>Εμμανουήλ Ξάνθος</a:t>
            </a:r>
          </a:p>
          <a:p>
            <a:r>
              <a:rPr lang="el-GR" dirty="0"/>
              <a:t>Αθανάσιος Τσακάλωφ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7E360-93CA-D4E8-4988-AA207AF0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l-GR" dirty="0"/>
              <a:t>Ο ρόλος του Αλέξανδρου Υψηλάντη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76B329-8FAC-E2DB-C0B3-A5D19F76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003015" cy="3450613"/>
          </a:xfrm>
        </p:spPr>
        <p:txBody>
          <a:bodyPr>
            <a:normAutofit/>
          </a:bodyPr>
          <a:lstStyle/>
          <a:p>
            <a:r>
              <a:rPr lang="el-GR" dirty="0"/>
              <a:t>Ανέλαβε ηγετικό ρόλο στη Φιλική Εταιρεία</a:t>
            </a:r>
          </a:p>
          <a:p>
            <a:r>
              <a:rPr lang="el-GR" dirty="0"/>
              <a:t>Ενίσχυσε την οργάνωση</a:t>
            </a:r>
          </a:p>
          <a:p>
            <a:r>
              <a:rPr lang="el-GR" dirty="0"/>
              <a:t>Συνέβαλε στην έναρξη της Επανάστασης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012810"/>
            <a:ext cx="3108945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Εικόνα 4" descr="Εικόνα που περιέχει ζωγραφική, ανθρώπινο πρόσωπο, ζωγραφιά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9F4DA13-4DC0-6D88-9FFC-AC229533A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638"/>
          <a:stretch>
            <a:fillRect/>
          </a:stretch>
        </p:blipFill>
        <p:spPr>
          <a:xfrm>
            <a:off x="8128756" y="2174242"/>
            <a:ext cx="2762372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τέχνη">
            <a:extLst>
              <a:ext uri="{FF2B5EF4-FFF2-40B4-BE49-F238E27FC236}">
                <a16:creationId xmlns:a16="http://schemas.microsoft.com/office/drawing/2014/main" id="{9D30EE7E-45EF-AA1C-4584-84F8022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494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091CE4-5DF8-51F9-5C08-0B2E20CC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l-GR" dirty="0"/>
              <a:t>Η σημασία της Φιλικής Εταιρείας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F1CAC7-E331-588A-B919-EDAB534A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l-GR" dirty="0"/>
              <a:t>Ένωσε τους Έλληνες</a:t>
            </a:r>
          </a:p>
          <a:p>
            <a:r>
              <a:rPr lang="el-GR" dirty="0"/>
              <a:t>Οργάνωσε τον αγώνα</a:t>
            </a:r>
          </a:p>
          <a:p>
            <a:r>
              <a:rPr lang="el-GR" dirty="0"/>
              <a:t>Έθεσε τις βάσεις για την Επανάσταση του 1821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Συλλογη">
  <a:themeElements>
    <a:clrScheme name="Συλλογη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Συλλογη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υλλογη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</TotalTime>
  <Words>85</Words>
  <Application>Microsoft Office PowerPoint</Application>
  <PresentationFormat>Ευρεία οθόνη</PresentationFormat>
  <Paragraphs>19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Συλλογη</vt:lpstr>
      <vt:lpstr>Η ΦΙΛΙΚΗ ΕΤΑΙΡΙΑ</vt:lpstr>
      <vt:lpstr>Τι ήταν η Φιλική Εταιρεία;</vt:lpstr>
      <vt:lpstr>Οι ιδρυτές της Φιλικής Εταιρείας</vt:lpstr>
      <vt:lpstr>Ο ρόλος του Αλέξανδρου Υψηλάντη</vt:lpstr>
      <vt:lpstr>Η σημασία της Φιλικής Εταιρείας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LETSOS KONSTANTINOS</dc:creator>
  <cp:lastModifiedBy>LETSOS KONSTANTINOS</cp:lastModifiedBy>
  <cp:revision>7</cp:revision>
  <dcterms:created xsi:type="dcterms:W3CDTF">2025-12-21T13:45:23Z</dcterms:created>
  <dcterms:modified xsi:type="dcterms:W3CDTF">2025-12-21T14:05:35Z</dcterms:modified>
</cp:coreProperties>
</file>