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9CC50-D1D0-475D-A794-2D284047F8F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9D2AD7-C9EB-4E0F-AA7E-E101DB464EE1}">
      <dgm:prSet/>
      <dgm:spPr/>
      <dgm:t>
        <a:bodyPr/>
        <a:lstStyle/>
        <a:p>
          <a:r>
            <a:rPr lang="en-US"/>
            <a:t>Γεώργιος Καραϊσκάκης</a:t>
          </a:r>
        </a:p>
      </dgm:t>
    </dgm:pt>
    <dgm:pt modelId="{55FFB9A8-DFFB-4FF2-952B-567DA88DFD81}" type="parTrans" cxnId="{BE5CA2E7-89E8-4A95-BB12-BC12AF517020}">
      <dgm:prSet/>
      <dgm:spPr/>
      <dgm:t>
        <a:bodyPr/>
        <a:lstStyle/>
        <a:p>
          <a:endParaRPr lang="en-US"/>
        </a:p>
      </dgm:t>
    </dgm:pt>
    <dgm:pt modelId="{DF8D86A1-3C04-45A0-AAC6-49D35E1C3F11}" type="sibTrans" cxnId="{BE5CA2E7-89E8-4A95-BB12-BC12AF517020}">
      <dgm:prSet/>
      <dgm:spPr/>
      <dgm:t>
        <a:bodyPr/>
        <a:lstStyle/>
        <a:p>
          <a:endParaRPr lang="en-US"/>
        </a:p>
      </dgm:t>
    </dgm:pt>
    <dgm:pt modelId="{94297182-55AD-4CD3-B7E6-E15069E1CD0E}">
      <dgm:prSet/>
      <dgm:spPr/>
      <dgm:t>
        <a:bodyPr/>
        <a:lstStyle/>
        <a:p>
          <a:r>
            <a:rPr lang="en-US"/>
            <a:t>Λασκαρίνα Μπουμπουλίνα</a:t>
          </a:r>
        </a:p>
      </dgm:t>
    </dgm:pt>
    <dgm:pt modelId="{8AEB232B-6D01-455F-881B-26027600A565}" type="parTrans" cxnId="{ECB81594-10EC-4495-A39C-80FFB6876C41}">
      <dgm:prSet/>
      <dgm:spPr/>
      <dgm:t>
        <a:bodyPr/>
        <a:lstStyle/>
        <a:p>
          <a:endParaRPr lang="en-US"/>
        </a:p>
      </dgm:t>
    </dgm:pt>
    <dgm:pt modelId="{FF116D8F-F50E-4366-8411-1F022D731F13}" type="sibTrans" cxnId="{ECB81594-10EC-4495-A39C-80FFB6876C41}">
      <dgm:prSet/>
      <dgm:spPr/>
      <dgm:t>
        <a:bodyPr/>
        <a:lstStyle/>
        <a:p>
          <a:endParaRPr lang="en-US"/>
        </a:p>
      </dgm:t>
    </dgm:pt>
    <dgm:pt modelId="{4794C3AD-DA03-499C-AF92-3D71FAFD2221}">
      <dgm:prSet/>
      <dgm:spPr/>
      <dgm:t>
        <a:bodyPr/>
        <a:lstStyle/>
        <a:p>
          <a:r>
            <a:rPr lang="en-US"/>
            <a:t>Παπαφλέσσας</a:t>
          </a:r>
        </a:p>
      </dgm:t>
    </dgm:pt>
    <dgm:pt modelId="{390C5983-B1DA-44ED-86C3-BB1847AC1B6D}" type="parTrans" cxnId="{65410C63-6335-4890-B995-4E50CCF39314}">
      <dgm:prSet/>
      <dgm:spPr/>
      <dgm:t>
        <a:bodyPr/>
        <a:lstStyle/>
        <a:p>
          <a:endParaRPr lang="en-US"/>
        </a:p>
      </dgm:t>
    </dgm:pt>
    <dgm:pt modelId="{0DD045FB-5BCB-47D8-A60F-A435E51E7F0E}" type="sibTrans" cxnId="{65410C63-6335-4890-B995-4E50CCF39314}">
      <dgm:prSet/>
      <dgm:spPr/>
      <dgm:t>
        <a:bodyPr/>
        <a:lstStyle/>
        <a:p>
          <a:endParaRPr lang="en-US"/>
        </a:p>
      </dgm:t>
    </dgm:pt>
    <dgm:pt modelId="{99CDB9E2-0DF2-4C8F-9069-47C14EDA5CA0}">
      <dgm:prSet/>
      <dgm:spPr/>
      <dgm:t>
        <a:bodyPr/>
        <a:lstStyle/>
        <a:p>
          <a:r>
            <a:rPr lang="en-US"/>
            <a:t>Θεόδωρος Κολοκοτρώνης</a:t>
          </a:r>
        </a:p>
      </dgm:t>
    </dgm:pt>
    <dgm:pt modelId="{EC11C1B1-367B-4B56-87C1-66C333B71DC7}" type="parTrans" cxnId="{DF84CE96-3838-444C-A8DA-A40C480A7940}">
      <dgm:prSet/>
      <dgm:spPr/>
      <dgm:t>
        <a:bodyPr/>
        <a:lstStyle/>
        <a:p>
          <a:endParaRPr lang="en-US"/>
        </a:p>
      </dgm:t>
    </dgm:pt>
    <dgm:pt modelId="{4607482F-5CA0-4DC0-B07D-02A9195AFE5E}" type="sibTrans" cxnId="{DF84CE96-3838-444C-A8DA-A40C480A7940}">
      <dgm:prSet/>
      <dgm:spPr/>
      <dgm:t>
        <a:bodyPr/>
        <a:lstStyle/>
        <a:p>
          <a:endParaRPr lang="en-US"/>
        </a:p>
      </dgm:t>
    </dgm:pt>
    <dgm:pt modelId="{E9673404-817F-4DFB-ACFD-7CB543690C18}" type="pres">
      <dgm:prSet presAssocID="{9459CC50-D1D0-475D-A794-2D284047F8F8}" presName="outerComposite" presStyleCnt="0">
        <dgm:presLayoutVars>
          <dgm:chMax val="5"/>
          <dgm:dir/>
          <dgm:resizeHandles val="exact"/>
        </dgm:presLayoutVars>
      </dgm:prSet>
      <dgm:spPr/>
    </dgm:pt>
    <dgm:pt modelId="{3A6D9FF4-FC74-47F3-9221-80DB1ACED2AB}" type="pres">
      <dgm:prSet presAssocID="{9459CC50-D1D0-475D-A794-2D284047F8F8}" presName="dummyMaxCanvas" presStyleCnt="0">
        <dgm:presLayoutVars/>
      </dgm:prSet>
      <dgm:spPr/>
    </dgm:pt>
    <dgm:pt modelId="{2A85F049-8105-40D8-B39A-D05A28B42328}" type="pres">
      <dgm:prSet presAssocID="{9459CC50-D1D0-475D-A794-2D284047F8F8}" presName="FourNodes_1" presStyleLbl="node1" presStyleIdx="0" presStyleCnt="4">
        <dgm:presLayoutVars>
          <dgm:bulletEnabled val="1"/>
        </dgm:presLayoutVars>
      </dgm:prSet>
      <dgm:spPr/>
    </dgm:pt>
    <dgm:pt modelId="{32124581-D514-4E76-98F3-B7394F17BEE9}" type="pres">
      <dgm:prSet presAssocID="{9459CC50-D1D0-475D-A794-2D284047F8F8}" presName="FourNodes_2" presStyleLbl="node1" presStyleIdx="1" presStyleCnt="4">
        <dgm:presLayoutVars>
          <dgm:bulletEnabled val="1"/>
        </dgm:presLayoutVars>
      </dgm:prSet>
      <dgm:spPr/>
    </dgm:pt>
    <dgm:pt modelId="{0CEA8A58-0228-4A0F-A912-0696EA6250D2}" type="pres">
      <dgm:prSet presAssocID="{9459CC50-D1D0-475D-A794-2D284047F8F8}" presName="FourNodes_3" presStyleLbl="node1" presStyleIdx="2" presStyleCnt="4">
        <dgm:presLayoutVars>
          <dgm:bulletEnabled val="1"/>
        </dgm:presLayoutVars>
      </dgm:prSet>
      <dgm:spPr/>
    </dgm:pt>
    <dgm:pt modelId="{84A53066-B343-4E67-82B2-A567B5C468DD}" type="pres">
      <dgm:prSet presAssocID="{9459CC50-D1D0-475D-A794-2D284047F8F8}" presName="FourNodes_4" presStyleLbl="node1" presStyleIdx="3" presStyleCnt="4">
        <dgm:presLayoutVars>
          <dgm:bulletEnabled val="1"/>
        </dgm:presLayoutVars>
      </dgm:prSet>
      <dgm:spPr/>
    </dgm:pt>
    <dgm:pt modelId="{30FD288C-6710-4EEE-A156-3E5D2BB48F59}" type="pres">
      <dgm:prSet presAssocID="{9459CC50-D1D0-475D-A794-2D284047F8F8}" presName="FourConn_1-2" presStyleLbl="fgAccFollowNode1" presStyleIdx="0" presStyleCnt="3">
        <dgm:presLayoutVars>
          <dgm:bulletEnabled val="1"/>
        </dgm:presLayoutVars>
      </dgm:prSet>
      <dgm:spPr/>
    </dgm:pt>
    <dgm:pt modelId="{DD45BE87-5CEF-42B8-965A-D9FCA9ACC5A6}" type="pres">
      <dgm:prSet presAssocID="{9459CC50-D1D0-475D-A794-2D284047F8F8}" presName="FourConn_2-3" presStyleLbl="fgAccFollowNode1" presStyleIdx="1" presStyleCnt="3">
        <dgm:presLayoutVars>
          <dgm:bulletEnabled val="1"/>
        </dgm:presLayoutVars>
      </dgm:prSet>
      <dgm:spPr/>
    </dgm:pt>
    <dgm:pt modelId="{10DF93AF-189C-49AD-9528-E00280692C55}" type="pres">
      <dgm:prSet presAssocID="{9459CC50-D1D0-475D-A794-2D284047F8F8}" presName="FourConn_3-4" presStyleLbl="fgAccFollowNode1" presStyleIdx="2" presStyleCnt="3">
        <dgm:presLayoutVars>
          <dgm:bulletEnabled val="1"/>
        </dgm:presLayoutVars>
      </dgm:prSet>
      <dgm:spPr/>
    </dgm:pt>
    <dgm:pt modelId="{9473F3D2-BD83-43C4-8DE9-3B0527869CA0}" type="pres">
      <dgm:prSet presAssocID="{9459CC50-D1D0-475D-A794-2D284047F8F8}" presName="FourNodes_1_text" presStyleLbl="node1" presStyleIdx="3" presStyleCnt="4">
        <dgm:presLayoutVars>
          <dgm:bulletEnabled val="1"/>
        </dgm:presLayoutVars>
      </dgm:prSet>
      <dgm:spPr/>
    </dgm:pt>
    <dgm:pt modelId="{92FB50D5-044B-47E5-BD7C-DD05C06D345A}" type="pres">
      <dgm:prSet presAssocID="{9459CC50-D1D0-475D-A794-2D284047F8F8}" presName="FourNodes_2_text" presStyleLbl="node1" presStyleIdx="3" presStyleCnt="4">
        <dgm:presLayoutVars>
          <dgm:bulletEnabled val="1"/>
        </dgm:presLayoutVars>
      </dgm:prSet>
      <dgm:spPr/>
    </dgm:pt>
    <dgm:pt modelId="{FACAD289-9C2C-4B56-A05E-C5A47668BD0C}" type="pres">
      <dgm:prSet presAssocID="{9459CC50-D1D0-475D-A794-2D284047F8F8}" presName="FourNodes_3_text" presStyleLbl="node1" presStyleIdx="3" presStyleCnt="4">
        <dgm:presLayoutVars>
          <dgm:bulletEnabled val="1"/>
        </dgm:presLayoutVars>
      </dgm:prSet>
      <dgm:spPr/>
    </dgm:pt>
    <dgm:pt modelId="{9F58340D-C2EB-4D0E-B51C-DC2B53E3C74A}" type="pres">
      <dgm:prSet presAssocID="{9459CC50-D1D0-475D-A794-2D284047F8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F350B10-3F50-4915-B939-AC13741F0F35}" type="presOf" srcId="{FF116D8F-F50E-4366-8411-1F022D731F13}" destId="{DD45BE87-5CEF-42B8-965A-D9FCA9ACC5A6}" srcOrd="0" destOrd="0" presId="urn:microsoft.com/office/officeart/2005/8/layout/vProcess5"/>
    <dgm:cxn modelId="{91599F2B-69E4-46C7-91B2-80664AC55F92}" type="presOf" srcId="{94297182-55AD-4CD3-B7E6-E15069E1CD0E}" destId="{92FB50D5-044B-47E5-BD7C-DD05C06D345A}" srcOrd="1" destOrd="0" presId="urn:microsoft.com/office/officeart/2005/8/layout/vProcess5"/>
    <dgm:cxn modelId="{9DD82642-DD84-4D6B-887A-E4749FD90EB4}" type="presOf" srcId="{99CDB9E2-0DF2-4C8F-9069-47C14EDA5CA0}" destId="{84A53066-B343-4E67-82B2-A567B5C468DD}" srcOrd="0" destOrd="0" presId="urn:microsoft.com/office/officeart/2005/8/layout/vProcess5"/>
    <dgm:cxn modelId="{65410C63-6335-4890-B995-4E50CCF39314}" srcId="{9459CC50-D1D0-475D-A794-2D284047F8F8}" destId="{4794C3AD-DA03-499C-AF92-3D71FAFD2221}" srcOrd="2" destOrd="0" parTransId="{390C5983-B1DA-44ED-86C3-BB1847AC1B6D}" sibTransId="{0DD045FB-5BCB-47D8-A60F-A435E51E7F0E}"/>
    <dgm:cxn modelId="{77F95D58-9B9D-45F2-B8F8-F04DE451AC2B}" type="presOf" srcId="{4794C3AD-DA03-499C-AF92-3D71FAFD2221}" destId="{0CEA8A58-0228-4A0F-A912-0696EA6250D2}" srcOrd="0" destOrd="0" presId="urn:microsoft.com/office/officeart/2005/8/layout/vProcess5"/>
    <dgm:cxn modelId="{EE34498D-1599-451B-818E-88C71DA4F582}" type="presOf" srcId="{2F9D2AD7-C9EB-4E0F-AA7E-E101DB464EE1}" destId="{9473F3D2-BD83-43C4-8DE9-3B0527869CA0}" srcOrd="1" destOrd="0" presId="urn:microsoft.com/office/officeart/2005/8/layout/vProcess5"/>
    <dgm:cxn modelId="{ECB81594-10EC-4495-A39C-80FFB6876C41}" srcId="{9459CC50-D1D0-475D-A794-2D284047F8F8}" destId="{94297182-55AD-4CD3-B7E6-E15069E1CD0E}" srcOrd="1" destOrd="0" parTransId="{8AEB232B-6D01-455F-881B-26027600A565}" sibTransId="{FF116D8F-F50E-4366-8411-1F022D731F13}"/>
    <dgm:cxn modelId="{DF84CE96-3838-444C-A8DA-A40C480A7940}" srcId="{9459CC50-D1D0-475D-A794-2D284047F8F8}" destId="{99CDB9E2-0DF2-4C8F-9069-47C14EDA5CA0}" srcOrd="3" destOrd="0" parTransId="{EC11C1B1-367B-4B56-87C1-66C333B71DC7}" sibTransId="{4607482F-5CA0-4DC0-B07D-02A9195AFE5E}"/>
    <dgm:cxn modelId="{A4F7A9A5-4DCC-42DC-A0E2-FB6A74334111}" type="presOf" srcId="{9459CC50-D1D0-475D-A794-2D284047F8F8}" destId="{E9673404-817F-4DFB-ACFD-7CB543690C18}" srcOrd="0" destOrd="0" presId="urn:microsoft.com/office/officeart/2005/8/layout/vProcess5"/>
    <dgm:cxn modelId="{C8BEAFB5-4DCB-498F-905C-AB53FC00E4DC}" type="presOf" srcId="{0DD045FB-5BCB-47D8-A60F-A435E51E7F0E}" destId="{10DF93AF-189C-49AD-9528-E00280692C55}" srcOrd="0" destOrd="0" presId="urn:microsoft.com/office/officeart/2005/8/layout/vProcess5"/>
    <dgm:cxn modelId="{DEFB66B9-1DD6-416A-978D-564E1686968A}" type="presOf" srcId="{DF8D86A1-3C04-45A0-AAC6-49D35E1C3F11}" destId="{30FD288C-6710-4EEE-A156-3E5D2BB48F59}" srcOrd="0" destOrd="0" presId="urn:microsoft.com/office/officeart/2005/8/layout/vProcess5"/>
    <dgm:cxn modelId="{EBE5A5B9-F13F-4959-A892-5ABC19B54ED4}" type="presOf" srcId="{99CDB9E2-0DF2-4C8F-9069-47C14EDA5CA0}" destId="{9F58340D-C2EB-4D0E-B51C-DC2B53E3C74A}" srcOrd="1" destOrd="0" presId="urn:microsoft.com/office/officeart/2005/8/layout/vProcess5"/>
    <dgm:cxn modelId="{8B4DD4C5-75CD-49C3-A3D9-84BB31A5A549}" type="presOf" srcId="{94297182-55AD-4CD3-B7E6-E15069E1CD0E}" destId="{32124581-D514-4E76-98F3-B7394F17BEE9}" srcOrd="0" destOrd="0" presId="urn:microsoft.com/office/officeart/2005/8/layout/vProcess5"/>
    <dgm:cxn modelId="{BE5CA2E7-89E8-4A95-BB12-BC12AF517020}" srcId="{9459CC50-D1D0-475D-A794-2D284047F8F8}" destId="{2F9D2AD7-C9EB-4E0F-AA7E-E101DB464EE1}" srcOrd="0" destOrd="0" parTransId="{55FFB9A8-DFFB-4FF2-952B-567DA88DFD81}" sibTransId="{DF8D86A1-3C04-45A0-AAC6-49D35E1C3F11}"/>
    <dgm:cxn modelId="{DF1392EE-3F95-44DB-97A0-7A6A3ACB558C}" type="presOf" srcId="{2F9D2AD7-C9EB-4E0F-AA7E-E101DB464EE1}" destId="{2A85F049-8105-40D8-B39A-D05A28B42328}" srcOrd="0" destOrd="0" presId="urn:microsoft.com/office/officeart/2005/8/layout/vProcess5"/>
    <dgm:cxn modelId="{03658AF3-7CC3-4ACF-BE28-6A9425E0063C}" type="presOf" srcId="{4794C3AD-DA03-499C-AF92-3D71FAFD2221}" destId="{FACAD289-9C2C-4B56-A05E-C5A47668BD0C}" srcOrd="1" destOrd="0" presId="urn:microsoft.com/office/officeart/2005/8/layout/vProcess5"/>
    <dgm:cxn modelId="{C0328910-AA66-4BD3-8912-9416E638EBD7}" type="presParOf" srcId="{E9673404-817F-4DFB-ACFD-7CB543690C18}" destId="{3A6D9FF4-FC74-47F3-9221-80DB1ACED2AB}" srcOrd="0" destOrd="0" presId="urn:microsoft.com/office/officeart/2005/8/layout/vProcess5"/>
    <dgm:cxn modelId="{9A4B6871-43FB-4472-924F-512B81766D45}" type="presParOf" srcId="{E9673404-817F-4DFB-ACFD-7CB543690C18}" destId="{2A85F049-8105-40D8-B39A-D05A28B42328}" srcOrd="1" destOrd="0" presId="urn:microsoft.com/office/officeart/2005/8/layout/vProcess5"/>
    <dgm:cxn modelId="{B61B7CC8-03E7-4A70-A1D9-35340E2D6B3B}" type="presParOf" srcId="{E9673404-817F-4DFB-ACFD-7CB543690C18}" destId="{32124581-D514-4E76-98F3-B7394F17BEE9}" srcOrd="2" destOrd="0" presId="urn:microsoft.com/office/officeart/2005/8/layout/vProcess5"/>
    <dgm:cxn modelId="{D7737B07-B94E-4D64-8ED7-2B786C6A543E}" type="presParOf" srcId="{E9673404-817F-4DFB-ACFD-7CB543690C18}" destId="{0CEA8A58-0228-4A0F-A912-0696EA6250D2}" srcOrd="3" destOrd="0" presId="urn:microsoft.com/office/officeart/2005/8/layout/vProcess5"/>
    <dgm:cxn modelId="{4978D039-D760-473F-B1D9-F5837A81DA92}" type="presParOf" srcId="{E9673404-817F-4DFB-ACFD-7CB543690C18}" destId="{84A53066-B343-4E67-82B2-A567B5C468DD}" srcOrd="4" destOrd="0" presId="urn:microsoft.com/office/officeart/2005/8/layout/vProcess5"/>
    <dgm:cxn modelId="{966E6276-5386-4C90-A402-75E3BEA32517}" type="presParOf" srcId="{E9673404-817F-4DFB-ACFD-7CB543690C18}" destId="{30FD288C-6710-4EEE-A156-3E5D2BB48F59}" srcOrd="5" destOrd="0" presId="urn:microsoft.com/office/officeart/2005/8/layout/vProcess5"/>
    <dgm:cxn modelId="{5626B934-D7D6-432F-9D56-5AF64F4DA55A}" type="presParOf" srcId="{E9673404-817F-4DFB-ACFD-7CB543690C18}" destId="{DD45BE87-5CEF-42B8-965A-D9FCA9ACC5A6}" srcOrd="6" destOrd="0" presId="urn:microsoft.com/office/officeart/2005/8/layout/vProcess5"/>
    <dgm:cxn modelId="{3C5E06A0-2FC8-49B5-A3AE-DDB89398F5E6}" type="presParOf" srcId="{E9673404-817F-4DFB-ACFD-7CB543690C18}" destId="{10DF93AF-189C-49AD-9528-E00280692C55}" srcOrd="7" destOrd="0" presId="urn:microsoft.com/office/officeart/2005/8/layout/vProcess5"/>
    <dgm:cxn modelId="{D535189B-9DC6-4760-974E-30C0DF7DC0C6}" type="presParOf" srcId="{E9673404-817F-4DFB-ACFD-7CB543690C18}" destId="{9473F3D2-BD83-43C4-8DE9-3B0527869CA0}" srcOrd="8" destOrd="0" presId="urn:microsoft.com/office/officeart/2005/8/layout/vProcess5"/>
    <dgm:cxn modelId="{93A641BE-3821-4128-9FE6-8F25572DF7BB}" type="presParOf" srcId="{E9673404-817F-4DFB-ACFD-7CB543690C18}" destId="{92FB50D5-044B-47E5-BD7C-DD05C06D345A}" srcOrd="9" destOrd="0" presId="urn:microsoft.com/office/officeart/2005/8/layout/vProcess5"/>
    <dgm:cxn modelId="{9D595824-0C58-4A85-89FC-3CE5D561AE93}" type="presParOf" srcId="{E9673404-817F-4DFB-ACFD-7CB543690C18}" destId="{FACAD289-9C2C-4B56-A05E-C5A47668BD0C}" srcOrd="10" destOrd="0" presId="urn:microsoft.com/office/officeart/2005/8/layout/vProcess5"/>
    <dgm:cxn modelId="{74EF0663-372B-48A1-B497-07E2DD6C6DED}" type="presParOf" srcId="{E9673404-817F-4DFB-ACFD-7CB543690C18}" destId="{9F58340D-C2EB-4D0E-B51C-DC2B53E3C7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BAD1B-8A1B-48FC-BF14-7BB32EEB4137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44D8D3-8DAF-46E8-B490-33BC62AD2EE1}">
      <dgm:prSet/>
      <dgm:spPr/>
      <dgm:t>
        <a:bodyPr/>
        <a:lstStyle/>
        <a:p>
          <a:r>
            <a:rPr lang="el-GR"/>
            <a:t>Καταγόταν από το Λιμποβίσι Αρκαδίας.</a:t>
          </a:r>
          <a:endParaRPr lang="en-US"/>
        </a:p>
      </dgm:t>
    </dgm:pt>
    <dgm:pt modelId="{FF268650-DF6D-4864-BE89-BB9D1ABF7C90}" type="parTrans" cxnId="{3D746089-109D-4552-9E37-23BBE5D11EEC}">
      <dgm:prSet/>
      <dgm:spPr/>
      <dgm:t>
        <a:bodyPr/>
        <a:lstStyle/>
        <a:p>
          <a:endParaRPr lang="en-US"/>
        </a:p>
      </dgm:t>
    </dgm:pt>
    <dgm:pt modelId="{DDEF4C1E-097D-414E-8230-A6AD8747856D}" type="sibTrans" cxnId="{3D746089-109D-4552-9E37-23BBE5D11EEC}">
      <dgm:prSet/>
      <dgm:spPr/>
      <dgm:t>
        <a:bodyPr/>
        <a:lstStyle/>
        <a:p>
          <a:endParaRPr lang="en-US"/>
        </a:p>
      </dgm:t>
    </dgm:pt>
    <dgm:pt modelId="{BBDF04FF-8498-49E6-819C-24131CA957CD}">
      <dgm:prSet/>
      <dgm:spPr/>
      <dgm:t>
        <a:bodyPr/>
        <a:lstStyle/>
        <a:p>
          <a:r>
            <a:rPr lang="el-GR"/>
            <a:t>Έπαιξε σημαντικό ρόλο στην εκστρατεία του Δράμαλη.</a:t>
          </a:r>
          <a:endParaRPr lang="en-US"/>
        </a:p>
      </dgm:t>
    </dgm:pt>
    <dgm:pt modelId="{DD1952D7-CE54-4A6C-B7F3-4413454BB918}" type="parTrans" cxnId="{7D85B520-3B15-46AE-9770-B5BE53DF5DB8}">
      <dgm:prSet/>
      <dgm:spPr/>
      <dgm:t>
        <a:bodyPr/>
        <a:lstStyle/>
        <a:p>
          <a:endParaRPr lang="en-US"/>
        </a:p>
      </dgm:t>
    </dgm:pt>
    <dgm:pt modelId="{FD35BDE5-9E0C-4508-8CC4-ACB091A601FE}" type="sibTrans" cxnId="{7D85B520-3B15-46AE-9770-B5BE53DF5DB8}">
      <dgm:prSet/>
      <dgm:spPr/>
      <dgm:t>
        <a:bodyPr/>
        <a:lstStyle/>
        <a:p>
          <a:endParaRPr lang="en-US"/>
        </a:p>
      </dgm:t>
    </dgm:pt>
    <dgm:pt modelId="{65A2E843-AD51-4A64-AE10-010B4DB995CE}">
      <dgm:prSet/>
      <dgm:spPr/>
      <dgm:t>
        <a:bodyPr/>
        <a:lstStyle/>
        <a:p>
          <a:r>
            <a:rPr lang="el-GR"/>
            <a:t>Εφάρμοσε την τακτική της «καμένης γης».</a:t>
          </a:r>
          <a:endParaRPr lang="en-US"/>
        </a:p>
      </dgm:t>
    </dgm:pt>
    <dgm:pt modelId="{923EECA4-C921-45E9-BB41-F320A9842CBD}" type="parTrans" cxnId="{19AC3098-8327-4932-A3B2-4B3EFBD2D198}">
      <dgm:prSet/>
      <dgm:spPr/>
      <dgm:t>
        <a:bodyPr/>
        <a:lstStyle/>
        <a:p>
          <a:endParaRPr lang="en-US"/>
        </a:p>
      </dgm:t>
    </dgm:pt>
    <dgm:pt modelId="{2354124E-FE66-4919-A2A2-E7937ABDFE7F}" type="sibTrans" cxnId="{19AC3098-8327-4932-A3B2-4B3EFBD2D198}">
      <dgm:prSet/>
      <dgm:spPr/>
      <dgm:t>
        <a:bodyPr/>
        <a:lstStyle/>
        <a:p>
          <a:endParaRPr lang="en-US"/>
        </a:p>
      </dgm:t>
    </dgm:pt>
    <dgm:pt modelId="{7CA33B5E-3737-4E63-AAD1-523BF0986E24}">
      <dgm:prSet/>
      <dgm:spPr/>
      <dgm:t>
        <a:bodyPr/>
        <a:lstStyle/>
        <a:p>
          <a:r>
            <a:rPr lang="el-GR"/>
            <a:t>Παρέμεινε πιστός στον αγώνα παρά τις διώξεις.</a:t>
          </a:r>
          <a:endParaRPr lang="en-US"/>
        </a:p>
      </dgm:t>
    </dgm:pt>
    <dgm:pt modelId="{3CE95D40-C9F8-4EC0-8823-BBBB3DBC9C29}" type="parTrans" cxnId="{1586B963-0B10-4AA9-AF61-2697979E86F7}">
      <dgm:prSet/>
      <dgm:spPr/>
      <dgm:t>
        <a:bodyPr/>
        <a:lstStyle/>
        <a:p>
          <a:endParaRPr lang="en-US"/>
        </a:p>
      </dgm:t>
    </dgm:pt>
    <dgm:pt modelId="{B3766D13-6CF5-445A-9CA5-1F9D8104D64C}" type="sibTrans" cxnId="{1586B963-0B10-4AA9-AF61-2697979E86F7}">
      <dgm:prSet/>
      <dgm:spPr/>
      <dgm:t>
        <a:bodyPr/>
        <a:lstStyle/>
        <a:p>
          <a:endParaRPr lang="en-US"/>
        </a:p>
      </dgm:t>
    </dgm:pt>
    <dgm:pt modelId="{2DAC6747-7470-4466-8C3B-0AB35BD5D2BB}" type="pres">
      <dgm:prSet presAssocID="{EB2BAD1B-8A1B-48FC-BF14-7BB32EEB4137}" presName="outerComposite" presStyleCnt="0">
        <dgm:presLayoutVars>
          <dgm:chMax val="5"/>
          <dgm:dir/>
          <dgm:resizeHandles val="exact"/>
        </dgm:presLayoutVars>
      </dgm:prSet>
      <dgm:spPr/>
    </dgm:pt>
    <dgm:pt modelId="{30F5271F-46A3-450A-8C7A-9AA12C9E87AA}" type="pres">
      <dgm:prSet presAssocID="{EB2BAD1B-8A1B-48FC-BF14-7BB32EEB4137}" presName="dummyMaxCanvas" presStyleCnt="0">
        <dgm:presLayoutVars/>
      </dgm:prSet>
      <dgm:spPr/>
    </dgm:pt>
    <dgm:pt modelId="{478999EE-4FF8-46A1-AF6A-5B805C424C96}" type="pres">
      <dgm:prSet presAssocID="{EB2BAD1B-8A1B-48FC-BF14-7BB32EEB4137}" presName="FourNodes_1" presStyleLbl="node1" presStyleIdx="0" presStyleCnt="4">
        <dgm:presLayoutVars>
          <dgm:bulletEnabled val="1"/>
        </dgm:presLayoutVars>
      </dgm:prSet>
      <dgm:spPr/>
    </dgm:pt>
    <dgm:pt modelId="{1CE10043-2661-4890-AF7B-A8903BE635BD}" type="pres">
      <dgm:prSet presAssocID="{EB2BAD1B-8A1B-48FC-BF14-7BB32EEB4137}" presName="FourNodes_2" presStyleLbl="node1" presStyleIdx="1" presStyleCnt="4">
        <dgm:presLayoutVars>
          <dgm:bulletEnabled val="1"/>
        </dgm:presLayoutVars>
      </dgm:prSet>
      <dgm:spPr/>
    </dgm:pt>
    <dgm:pt modelId="{B0A5D930-9B5B-4270-9F77-989E9B3FA80E}" type="pres">
      <dgm:prSet presAssocID="{EB2BAD1B-8A1B-48FC-BF14-7BB32EEB4137}" presName="FourNodes_3" presStyleLbl="node1" presStyleIdx="2" presStyleCnt="4">
        <dgm:presLayoutVars>
          <dgm:bulletEnabled val="1"/>
        </dgm:presLayoutVars>
      </dgm:prSet>
      <dgm:spPr/>
    </dgm:pt>
    <dgm:pt modelId="{5695166C-1195-4EB4-ACD2-BF6A115FBA62}" type="pres">
      <dgm:prSet presAssocID="{EB2BAD1B-8A1B-48FC-BF14-7BB32EEB4137}" presName="FourNodes_4" presStyleLbl="node1" presStyleIdx="3" presStyleCnt="4">
        <dgm:presLayoutVars>
          <dgm:bulletEnabled val="1"/>
        </dgm:presLayoutVars>
      </dgm:prSet>
      <dgm:spPr/>
    </dgm:pt>
    <dgm:pt modelId="{BB90CC9D-5F66-4744-A568-7E9850E4FE94}" type="pres">
      <dgm:prSet presAssocID="{EB2BAD1B-8A1B-48FC-BF14-7BB32EEB4137}" presName="FourConn_1-2" presStyleLbl="fgAccFollowNode1" presStyleIdx="0" presStyleCnt="3">
        <dgm:presLayoutVars>
          <dgm:bulletEnabled val="1"/>
        </dgm:presLayoutVars>
      </dgm:prSet>
      <dgm:spPr/>
    </dgm:pt>
    <dgm:pt modelId="{53AF35F1-BC03-447C-A27C-42498FF79F67}" type="pres">
      <dgm:prSet presAssocID="{EB2BAD1B-8A1B-48FC-BF14-7BB32EEB4137}" presName="FourConn_2-3" presStyleLbl="fgAccFollowNode1" presStyleIdx="1" presStyleCnt="3">
        <dgm:presLayoutVars>
          <dgm:bulletEnabled val="1"/>
        </dgm:presLayoutVars>
      </dgm:prSet>
      <dgm:spPr/>
    </dgm:pt>
    <dgm:pt modelId="{CA30D808-132D-4679-B03B-B88451BCAAB3}" type="pres">
      <dgm:prSet presAssocID="{EB2BAD1B-8A1B-48FC-BF14-7BB32EEB4137}" presName="FourConn_3-4" presStyleLbl="fgAccFollowNode1" presStyleIdx="2" presStyleCnt="3">
        <dgm:presLayoutVars>
          <dgm:bulletEnabled val="1"/>
        </dgm:presLayoutVars>
      </dgm:prSet>
      <dgm:spPr/>
    </dgm:pt>
    <dgm:pt modelId="{34A5FA89-F782-4968-981B-CCB31CFAB385}" type="pres">
      <dgm:prSet presAssocID="{EB2BAD1B-8A1B-48FC-BF14-7BB32EEB4137}" presName="FourNodes_1_text" presStyleLbl="node1" presStyleIdx="3" presStyleCnt="4">
        <dgm:presLayoutVars>
          <dgm:bulletEnabled val="1"/>
        </dgm:presLayoutVars>
      </dgm:prSet>
      <dgm:spPr/>
    </dgm:pt>
    <dgm:pt modelId="{C84D8CF7-8331-4E14-BE70-56DD1B42C421}" type="pres">
      <dgm:prSet presAssocID="{EB2BAD1B-8A1B-48FC-BF14-7BB32EEB4137}" presName="FourNodes_2_text" presStyleLbl="node1" presStyleIdx="3" presStyleCnt="4">
        <dgm:presLayoutVars>
          <dgm:bulletEnabled val="1"/>
        </dgm:presLayoutVars>
      </dgm:prSet>
      <dgm:spPr/>
    </dgm:pt>
    <dgm:pt modelId="{500A71AD-A718-4E0B-BEAD-47F9489E5788}" type="pres">
      <dgm:prSet presAssocID="{EB2BAD1B-8A1B-48FC-BF14-7BB32EEB4137}" presName="FourNodes_3_text" presStyleLbl="node1" presStyleIdx="3" presStyleCnt="4">
        <dgm:presLayoutVars>
          <dgm:bulletEnabled val="1"/>
        </dgm:presLayoutVars>
      </dgm:prSet>
      <dgm:spPr/>
    </dgm:pt>
    <dgm:pt modelId="{7153CBF3-E31F-4D50-A22D-DAAD05B9E11E}" type="pres">
      <dgm:prSet presAssocID="{EB2BAD1B-8A1B-48FC-BF14-7BB32EEB413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D85B520-3B15-46AE-9770-B5BE53DF5DB8}" srcId="{EB2BAD1B-8A1B-48FC-BF14-7BB32EEB4137}" destId="{BBDF04FF-8498-49E6-819C-24131CA957CD}" srcOrd="1" destOrd="0" parTransId="{DD1952D7-CE54-4A6C-B7F3-4413454BB918}" sibTransId="{FD35BDE5-9E0C-4508-8CC4-ACB091A601FE}"/>
    <dgm:cxn modelId="{89260F38-819E-4B97-B09D-C340F8F61584}" type="presOf" srcId="{BBDF04FF-8498-49E6-819C-24131CA957CD}" destId="{C84D8CF7-8331-4E14-BE70-56DD1B42C421}" srcOrd="1" destOrd="0" presId="urn:microsoft.com/office/officeart/2005/8/layout/vProcess5"/>
    <dgm:cxn modelId="{1586B963-0B10-4AA9-AF61-2697979E86F7}" srcId="{EB2BAD1B-8A1B-48FC-BF14-7BB32EEB4137}" destId="{7CA33B5E-3737-4E63-AAD1-523BF0986E24}" srcOrd="3" destOrd="0" parTransId="{3CE95D40-C9F8-4EC0-8823-BBBB3DBC9C29}" sibTransId="{B3766D13-6CF5-445A-9CA5-1F9D8104D64C}"/>
    <dgm:cxn modelId="{5B64B564-7F99-4336-BB7D-78B979E530AB}" type="presOf" srcId="{7CA33B5E-3737-4E63-AAD1-523BF0986E24}" destId="{5695166C-1195-4EB4-ACD2-BF6A115FBA62}" srcOrd="0" destOrd="0" presId="urn:microsoft.com/office/officeart/2005/8/layout/vProcess5"/>
    <dgm:cxn modelId="{ACFDF266-720F-41CB-AF08-81137AEDF3C0}" type="presOf" srcId="{2744D8D3-8DAF-46E8-B490-33BC62AD2EE1}" destId="{478999EE-4FF8-46A1-AF6A-5B805C424C96}" srcOrd="0" destOrd="0" presId="urn:microsoft.com/office/officeart/2005/8/layout/vProcess5"/>
    <dgm:cxn modelId="{94E8A469-39FF-4A58-8DB1-91BA173CEAB8}" type="presOf" srcId="{65A2E843-AD51-4A64-AE10-010B4DB995CE}" destId="{B0A5D930-9B5B-4270-9F77-989E9B3FA80E}" srcOrd="0" destOrd="0" presId="urn:microsoft.com/office/officeart/2005/8/layout/vProcess5"/>
    <dgm:cxn modelId="{3D746089-109D-4552-9E37-23BBE5D11EEC}" srcId="{EB2BAD1B-8A1B-48FC-BF14-7BB32EEB4137}" destId="{2744D8D3-8DAF-46E8-B490-33BC62AD2EE1}" srcOrd="0" destOrd="0" parTransId="{FF268650-DF6D-4864-BE89-BB9D1ABF7C90}" sibTransId="{DDEF4C1E-097D-414E-8230-A6AD8747856D}"/>
    <dgm:cxn modelId="{19AC3098-8327-4932-A3B2-4B3EFBD2D198}" srcId="{EB2BAD1B-8A1B-48FC-BF14-7BB32EEB4137}" destId="{65A2E843-AD51-4A64-AE10-010B4DB995CE}" srcOrd="2" destOrd="0" parTransId="{923EECA4-C921-45E9-BB41-F320A9842CBD}" sibTransId="{2354124E-FE66-4919-A2A2-E7937ABDFE7F}"/>
    <dgm:cxn modelId="{BC76F6B2-39DA-4851-8048-6E49D36C45F2}" type="presOf" srcId="{FD35BDE5-9E0C-4508-8CC4-ACB091A601FE}" destId="{53AF35F1-BC03-447C-A27C-42498FF79F67}" srcOrd="0" destOrd="0" presId="urn:microsoft.com/office/officeart/2005/8/layout/vProcess5"/>
    <dgm:cxn modelId="{A48E32BA-DC42-4294-811E-196F2E1313A6}" type="presOf" srcId="{DDEF4C1E-097D-414E-8230-A6AD8747856D}" destId="{BB90CC9D-5F66-4744-A568-7E9850E4FE94}" srcOrd="0" destOrd="0" presId="urn:microsoft.com/office/officeart/2005/8/layout/vProcess5"/>
    <dgm:cxn modelId="{D5B174CE-A5EA-4CA5-99A4-D07F6A1ED4F9}" type="presOf" srcId="{2744D8D3-8DAF-46E8-B490-33BC62AD2EE1}" destId="{34A5FA89-F782-4968-981B-CCB31CFAB385}" srcOrd="1" destOrd="0" presId="urn:microsoft.com/office/officeart/2005/8/layout/vProcess5"/>
    <dgm:cxn modelId="{8C4121D4-A615-4A1E-BD81-BA7C9B136514}" type="presOf" srcId="{2354124E-FE66-4919-A2A2-E7937ABDFE7F}" destId="{CA30D808-132D-4679-B03B-B88451BCAAB3}" srcOrd="0" destOrd="0" presId="urn:microsoft.com/office/officeart/2005/8/layout/vProcess5"/>
    <dgm:cxn modelId="{C2DBBADD-99CF-43A2-A407-B222BFA5B8C1}" type="presOf" srcId="{EB2BAD1B-8A1B-48FC-BF14-7BB32EEB4137}" destId="{2DAC6747-7470-4466-8C3B-0AB35BD5D2BB}" srcOrd="0" destOrd="0" presId="urn:microsoft.com/office/officeart/2005/8/layout/vProcess5"/>
    <dgm:cxn modelId="{0116DCE1-AEFB-4C55-BFC5-10756C38BC97}" type="presOf" srcId="{65A2E843-AD51-4A64-AE10-010B4DB995CE}" destId="{500A71AD-A718-4E0B-BEAD-47F9489E5788}" srcOrd="1" destOrd="0" presId="urn:microsoft.com/office/officeart/2005/8/layout/vProcess5"/>
    <dgm:cxn modelId="{92E181E8-52B4-41BF-B2B6-9901320FCC89}" type="presOf" srcId="{7CA33B5E-3737-4E63-AAD1-523BF0986E24}" destId="{7153CBF3-E31F-4D50-A22D-DAAD05B9E11E}" srcOrd="1" destOrd="0" presId="urn:microsoft.com/office/officeart/2005/8/layout/vProcess5"/>
    <dgm:cxn modelId="{504F3AE9-5C36-42E0-B6F4-BC7A4F181E6C}" type="presOf" srcId="{BBDF04FF-8498-49E6-819C-24131CA957CD}" destId="{1CE10043-2661-4890-AF7B-A8903BE635BD}" srcOrd="0" destOrd="0" presId="urn:microsoft.com/office/officeart/2005/8/layout/vProcess5"/>
    <dgm:cxn modelId="{D2E0525C-6874-4787-8183-F3CC08B697BA}" type="presParOf" srcId="{2DAC6747-7470-4466-8C3B-0AB35BD5D2BB}" destId="{30F5271F-46A3-450A-8C7A-9AA12C9E87AA}" srcOrd="0" destOrd="0" presId="urn:microsoft.com/office/officeart/2005/8/layout/vProcess5"/>
    <dgm:cxn modelId="{4C6A1C1E-0801-4938-B1CF-D8704BC43B47}" type="presParOf" srcId="{2DAC6747-7470-4466-8C3B-0AB35BD5D2BB}" destId="{478999EE-4FF8-46A1-AF6A-5B805C424C96}" srcOrd="1" destOrd="0" presId="urn:microsoft.com/office/officeart/2005/8/layout/vProcess5"/>
    <dgm:cxn modelId="{8A1D07D7-22EF-46DF-8756-7E989461E0AA}" type="presParOf" srcId="{2DAC6747-7470-4466-8C3B-0AB35BD5D2BB}" destId="{1CE10043-2661-4890-AF7B-A8903BE635BD}" srcOrd="2" destOrd="0" presId="urn:microsoft.com/office/officeart/2005/8/layout/vProcess5"/>
    <dgm:cxn modelId="{BA81061C-F0DA-41D6-9973-1DBC8CC87E0E}" type="presParOf" srcId="{2DAC6747-7470-4466-8C3B-0AB35BD5D2BB}" destId="{B0A5D930-9B5B-4270-9F77-989E9B3FA80E}" srcOrd="3" destOrd="0" presId="urn:microsoft.com/office/officeart/2005/8/layout/vProcess5"/>
    <dgm:cxn modelId="{F90019DF-07EE-4B24-8A88-8B5DFB30406F}" type="presParOf" srcId="{2DAC6747-7470-4466-8C3B-0AB35BD5D2BB}" destId="{5695166C-1195-4EB4-ACD2-BF6A115FBA62}" srcOrd="4" destOrd="0" presId="urn:microsoft.com/office/officeart/2005/8/layout/vProcess5"/>
    <dgm:cxn modelId="{12338465-D0D2-4AE0-B021-04B145FA3778}" type="presParOf" srcId="{2DAC6747-7470-4466-8C3B-0AB35BD5D2BB}" destId="{BB90CC9D-5F66-4744-A568-7E9850E4FE94}" srcOrd="5" destOrd="0" presId="urn:microsoft.com/office/officeart/2005/8/layout/vProcess5"/>
    <dgm:cxn modelId="{33FBEDD0-8653-46E8-AA45-0775C9AA5D03}" type="presParOf" srcId="{2DAC6747-7470-4466-8C3B-0AB35BD5D2BB}" destId="{53AF35F1-BC03-447C-A27C-42498FF79F67}" srcOrd="6" destOrd="0" presId="urn:microsoft.com/office/officeart/2005/8/layout/vProcess5"/>
    <dgm:cxn modelId="{40F29E13-83D1-402A-BFDA-882487F7650F}" type="presParOf" srcId="{2DAC6747-7470-4466-8C3B-0AB35BD5D2BB}" destId="{CA30D808-132D-4679-B03B-B88451BCAAB3}" srcOrd="7" destOrd="0" presId="urn:microsoft.com/office/officeart/2005/8/layout/vProcess5"/>
    <dgm:cxn modelId="{DD9BF1D6-A4F4-4A49-B754-D72F46399F5D}" type="presParOf" srcId="{2DAC6747-7470-4466-8C3B-0AB35BD5D2BB}" destId="{34A5FA89-F782-4968-981B-CCB31CFAB385}" srcOrd="8" destOrd="0" presId="urn:microsoft.com/office/officeart/2005/8/layout/vProcess5"/>
    <dgm:cxn modelId="{D5DC07D4-0468-47C2-A9B3-39DB3BD143FB}" type="presParOf" srcId="{2DAC6747-7470-4466-8C3B-0AB35BD5D2BB}" destId="{C84D8CF7-8331-4E14-BE70-56DD1B42C421}" srcOrd="9" destOrd="0" presId="urn:microsoft.com/office/officeart/2005/8/layout/vProcess5"/>
    <dgm:cxn modelId="{D596C50A-4672-411F-B2D3-52D08FE7AD68}" type="presParOf" srcId="{2DAC6747-7470-4466-8C3B-0AB35BD5D2BB}" destId="{500A71AD-A718-4E0B-BEAD-47F9489E5788}" srcOrd="10" destOrd="0" presId="urn:microsoft.com/office/officeart/2005/8/layout/vProcess5"/>
    <dgm:cxn modelId="{C6ABD2B3-33A0-4CE3-A2BC-00FBAD129D36}" type="presParOf" srcId="{2DAC6747-7470-4466-8C3B-0AB35BD5D2BB}" destId="{7153CBF3-E31F-4D50-A22D-DAAD05B9E11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4AB042-35BB-41BB-A596-8DA7B26C68FD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BBC74C6-DDA0-4047-B4B1-A0BCC710E3A1}">
      <dgm:prSet/>
      <dgm:spPr/>
      <dgm:t>
        <a:bodyPr/>
        <a:lstStyle/>
        <a:p>
          <a:r>
            <a:rPr lang="en-US"/>
            <a:t>Σχημάτισε δικό της εκστρατευτικό σώμα από Σπετσιώτες.</a:t>
          </a:r>
        </a:p>
      </dgm:t>
    </dgm:pt>
    <dgm:pt modelId="{E0816206-EA0F-470A-8BB3-EBA9BEE190B8}" type="parTrans" cxnId="{AF6F981F-4433-4AC4-BB6D-014AA5E8F34B}">
      <dgm:prSet/>
      <dgm:spPr/>
      <dgm:t>
        <a:bodyPr/>
        <a:lstStyle/>
        <a:p>
          <a:endParaRPr lang="en-US"/>
        </a:p>
      </dgm:t>
    </dgm:pt>
    <dgm:pt modelId="{1B3B60D7-2452-4D12-96AE-4B0B8D171F0E}" type="sibTrans" cxnId="{AF6F981F-4433-4AC4-BB6D-014AA5E8F34B}">
      <dgm:prSet/>
      <dgm:spPr/>
      <dgm:t>
        <a:bodyPr/>
        <a:lstStyle/>
        <a:p>
          <a:endParaRPr lang="en-US"/>
        </a:p>
      </dgm:t>
    </dgm:pt>
    <dgm:pt modelId="{EB2F7CAD-A962-4176-B6E0-097B6BDD8FE4}">
      <dgm:prSet/>
      <dgm:spPr/>
      <dgm:t>
        <a:bodyPr/>
        <a:lstStyle/>
        <a:p>
          <a:r>
            <a:rPr lang="en-US"/>
            <a:t>Χρηματοδότησε μόνη της τον αγώνα.</a:t>
          </a:r>
        </a:p>
      </dgm:t>
    </dgm:pt>
    <dgm:pt modelId="{1368D1B4-47CB-443C-AFC0-8930B12370B7}" type="parTrans" cxnId="{D6EDC8A6-1977-4422-BF0E-293BEC96E625}">
      <dgm:prSet/>
      <dgm:spPr/>
      <dgm:t>
        <a:bodyPr/>
        <a:lstStyle/>
        <a:p>
          <a:endParaRPr lang="en-US"/>
        </a:p>
      </dgm:t>
    </dgm:pt>
    <dgm:pt modelId="{EF1AFCFD-A7F3-40BD-9842-3C48E8C35B0A}" type="sibTrans" cxnId="{D6EDC8A6-1977-4422-BF0E-293BEC96E625}">
      <dgm:prSet/>
      <dgm:spPr/>
      <dgm:t>
        <a:bodyPr/>
        <a:lstStyle/>
        <a:p>
          <a:endParaRPr lang="en-US"/>
        </a:p>
      </dgm:t>
    </dgm:pt>
    <dgm:pt modelId="{72F7E1FD-2000-4A2F-951D-9904F3A73781}">
      <dgm:prSet/>
      <dgm:spPr/>
      <dgm:t>
        <a:bodyPr/>
        <a:lstStyle/>
        <a:p>
          <a:r>
            <a:rPr lang="en-US"/>
            <a:t>Περικύκλωσε τα οχυρά Ναυπλίου και Τρίπολης.</a:t>
          </a:r>
        </a:p>
      </dgm:t>
    </dgm:pt>
    <dgm:pt modelId="{A3906BBF-BA00-4F55-8275-B40C8433B738}" type="parTrans" cxnId="{C6CB7C4F-11EF-46A2-A698-C5ECEE4D6BAD}">
      <dgm:prSet/>
      <dgm:spPr/>
      <dgm:t>
        <a:bodyPr/>
        <a:lstStyle/>
        <a:p>
          <a:endParaRPr lang="en-US"/>
        </a:p>
      </dgm:t>
    </dgm:pt>
    <dgm:pt modelId="{13AB7D1B-82A8-4169-9BEB-D7B7382C0BEB}" type="sibTrans" cxnId="{C6CB7C4F-11EF-46A2-A698-C5ECEE4D6BAD}">
      <dgm:prSet/>
      <dgm:spPr/>
      <dgm:t>
        <a:bodyPr/>
        <a:lstStyle/>
        <a:p>
          <a:endParaRPr lang="en-US"/>
        </a:p>
      </dgm:t>
    </dgm:pt>
    <dgm:pt modelId="{9730CF77-3789-4F36-90F0-7A9B3A758D62}">
      <dgm:prSet/>
      <dgm:spPr/>
      <dgm:t>
        <a:bodyPr/>
        <a:lstStyle/>
        <a:p>
          <a:r>
            <a:rPr lang="en-US"/>
            <a:t>Απέδειξε τη σημαντική συμβολή των γυναικών στον Αγώνα.</a:t>
          </a:r>
        </a:p>
      </dgm:t>
    </dgm:pt>
    <dgm:pt modelId="{B0D28FCD-DA41-468B-B55C-3CB5F994870C}" type="parTrans" cxnId="{3F18219C-8794-4955-9F17-8B32DB60B97E}">
      <dgm:prSet/>
      <dgm:spPr/>
      <dgm:t>
        <a:bodyPr/>
        <a:lstStyle/>
        <a:p>
          <a:endParaRPr lang="en-US"/>
        </a:p>
      </dgm:t>
    </dgm:pt>
    <dgm:pt modelId="{2DD0334C-F607-46F7-AD33-4994C4F0554B}" type="sibTrans" cxnId="{3F18219C-8794-4955-9F17-8B32DB60B97E}">
      <dgm:prSet/>
      <dgm:spPr/>
      <dgm:t>
        <a:bodyPr/>
        <a:lstStyle/>
        <a:p>
          <a:endParaRPr lang="en-US"/>
        </a:p>
      </dgm:t>
    </dgm:pt>
    <dgm:pt modelId="{1E21C9F7-E869-4998-8B0B-9130857226DE}" type="pres">
      <dgm:prSet presAssocID="{0D4AB042-35BB-41BB-A596-8DA7B26C68FD}" presName="linear" presStyleCnt="0">
        <dgm:presLayoutVars>
          <dgm:animLvl val="lvl"/>
          <dgm:resizeHandles val="exact"/>
        </dgm:presLayoutVars>
      </dgm:prSet>
      <dgm:spPr/>
    </dgm:pt>
    <dgm:pt modelId="{B3BF24B2-6891-4945-B8A4-8383FDDAC76D}" type="pres">
      <dgm:prSet presAssocID="{EBBC74C6-DDA0-4047-B4B1-A0BCC710E3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040333-9F0F-45FE-84C7-05E04DA73EDB}" type="pres">
      <dgm:prSet presAssocID="{1B3B60D7-2452-4D12-96AE-4B0B8D171F0E}" presName="spacer" presStyleCnt="0"/>
      <dgm:spPr/>
    </dgm:pt>
    <dgm:pt modelId="{FBA39E21-4D24-4B19-B704-598EA6575F7F}" type="pres">
      <dgm:prSet presAssocID="{EB2F7CAD-A962-4176-B6E0-097B6BDD8F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0DEDFC-9611-459D-AFDD-D420E5B52CD3}" type="pres">
      <dgm:prSet presAssocID="{EF1AFCFD-A7F3-40BD-9842-3C48E8C35B0A}" presName="spacer" presStyleCnt="0"/>
      <dgm:spPr/>
    </dgm:pt>
    <dgm:pt modelId="{EA21C670-6841-4E69-A762-BB3D02D6109A}" type="pres">
      <dgm:prSet presAssocID="{72F7E1FD-2000-4A2F-951D-9904F3A737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757B50-5BF1-4C18-80D7-6A5D53FB2A9E}" type="pres">
      <dgm:prSet presAssocID="{13AB7D1B-82A8-4169-9BEB-D7B7382C0BEB}" presName="spacer" presStyleCnt="0"/>
      <dgm:spPr/>
    </dgm:pt>
    <dgm:pt modelId="{B2FC8296-9E48-41AD-9E91-1415B5B08FE0}" type="pres">
      <dgm:prSet presAssocID="{9730CF77-3789-4F36-90F0-7A9B3A758D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9D180B-4624-4E94-B06D-9196F94F6002}" type="presOf" srcId="{72F7E1FD-2000-4A2F-951D-9904F3A73781}" destId="{EA21C670-6841-4E69-A762-BB3D02D6109A}" srcOrd="0" destOrd="0" presId="urn:microsoft.com/office/officeart/2005/8/layout/vList2"/>
    <dgm:cxn modelId="{A1BC3719-F262-4030-A417-794B07A6F444}" type="presOf" srcId="{9730CF77-3789-4F36-90F0-7A9B3A758D62}" destId="{B2FC8296-9E48-41AD-9E91-1415B5B08FE0}" srcOrd="0" destOrd="0" presId="urn:microsoft.com/office/officeart/2005/8/layout/vList2"/>
    <dgm:cxn modelId="{AF6F981F-4433-4AC4-BB6D-014AA5E8F34B}" srcId="{0D4AB042-35BB-41BB-A596-8DA7B26C68FD}" destId="{EBBC74C6-DDA0-4047-B4B1-A0BCC710E3A1}" srcOrd="0" destOrd="0" parTransId="{E0816206-EA0F-470A-8BB3-EBA9BEE190B8}" sibTransId="{1B3B60D7-2452-4D12-96AE-4B0B8D171F0E}"/>
    <dgm:cxn modelId="{5E97E75F-62C1-4E1D-9EC5-09DBBB9174BC}" type="presOf" srcId="{EBBC74C6-DDA0-4047-B4B1-A0BCC710E3A1}" destId="{B3BF24B2-6891-4945-B8A4-8383FDDAC76D}" srcOrd="0" destOrd="0" presId="urn:microsoft.com/office/officeart/2005/8/layout/vList2"/>
    <dgm:cxn modelId="{3D045365-425C-41A2-8712-2C0EF449529A}" type="presOf" srcId="{0D4AB042-35BB-41BB-A596-8DA7B26C68FD}" destId="{1E21C9F7-E869-4998-8B0B-9130857226DE}" srcOrd="0" destOrd="0" presId="urn:microsoft.com/office/officeart/2005/8/layout/vList2"/>
    <dgm:cxn modelId="{C6CB7C4F-11EF-46A2-A698-C5ECEE4D6BAD}" srcId="{0D4AB042-35BB-41BB-A596-8DA7B26C68FD}" destId="{72F7E1FD-2000-4A2F-951D-9904F3A73781}" srcOrd="2" destOrd="0" parTransId="{A3906BBF-BA00-4F55-8275-B40C8433B738}" sibTransId="{13AB7D1B-82A8-4169-9BEB-D7B7382C0BEB}"/>
    <dgm:cxn modelId="{C075D97A-4D8D-4F83-BAF8-002B84394348}" type="presOf" srcId="{EB2F7CAD-A962-4176-B6E0-097B6BDD8FE4}" destId="{FBA39E21-4D24-4B19-B704-598EA6575F7F}" srcOrd="0" destOrd="0" presId="urn:microsoft.com/office/officeart/2005/8/layout/vList2"/>
    <dgm:cxn modelId="{3F18219C-8794-4955-9F17-8B32DB60B97E}" srcId="{0D4AB042-35BB-41BB-A596-8DA7B26C68FD}" destId="{9730CF77-3789-4F36-90F0-7A9B3A758D62}" srcOrd="3" destOrd="0" parTransId="{B0D28FCD-DA41-468B-B55C-3CB5F994870C}" sibTransId="{2DD0334C-F607-46F7-AD33-4994C4F0554B}"/>
    <dgm:cxn modelId="{D6EDC8A6-1977-4422-BF0E-293BEC96E625}" srcId="{0D4AB042-35BB-41BB-A596-8DA7B26C68FD}" destId="{EB2F7CAD-A962-4176-B6E0-097B6BDD8FE4}" srcOrd="1" destOrd="0" parTransId="{1368D1B4-47CB-443C-AFC0-8930B12370B7}" sibTransId="{EF1AFCFD-A7F3-40BD-9842-3C48E8C35B0A}"/>
    <dgm:cxn modelId="{59D64C75-FEFB-4E05-A1FE-762BED90C6D3}" type="presParOf" srcId="{1E21C9F7-E869-4998-8B0B-9130857226DE}" destId="{B3BF24B2-6891-4945-B8A4-8383FDDAC76D}" srcOrd="0" destOrd="0" presId="urn:microsoft.com/office/officeart/2005/8/layout/vList2"/>
    <dgm:cxn modelId="{C3A36B4D-9BA4-474C-AB0B-53ECD091B5B5}" type="presParOf" srcId="{1E21C9F7-E869-4998-8B0B-9130857226DE}" destId="{D7040333-9F0F-45FE-84C7-05E04DA73EDB}" srcOrd="1" destOrd="0" presId="urn:microsoft.com/office/officeart/2005/8/layout/vList2"/>
    <dgm:cxn modelId="{C8BABD09-130C-4504-A9E5-7457D3A7167A}" type="presParOf" srcId="{1E21C9F7-E869-4998-8B0B-9130857226DE}" destId="{FBA39E21-4D24-4B19-B704-598EA6575F7F}" srcOrd="2" destOrd="0" presId="urn:microsoft.com/office/officeart/2005/8/layout/vList2"/>
    <dgm:cxn modelId="{9A2FF0A5-4CB4-447B-B584-720B17539D23}" type="presParOf" srcId="{1E21C9F7-E869-4998-8B0B-9130857226DE}" destId="{AB0DEDFC-9611-459D-AFDD-D420E5B52CD3}" srcOrd="3" destOrd="0" presId="urn:microsoft.com/office/officeart/2005/8/layout/vList2"/>
    <dgm:cxn modelId="{9F09D65C-E00E-4EF5-B2BD-254D34DC5D90}" type="presParOf" srcId="{1E21C9F7-E869-4998-8B0B-9130857226DE}" destId="{EA21C670-6841-4E69-A762-BB3D02D6109A}" srcOrd="4" destOrd="0" presId="urn:microsoft.com/office/officeart/2005/8/layout/vList2"/>
    <dgm:cxn modelId="{BE4C4DB0-E9E6-42AB-9BE3-AACB643C5B0D}" type="presParOf" srcId="{1E21C9F7-E869-4998-8B0B-9130857226DE}" destId="{5A757B50-5BF1-4C18-80D7-6A5D53FB2A9E}" srcOrd="5" destOrd="0" presId="urn:microsoft.com/office/officeart/2005/8/layout/vList2"/>
    <dgm:cxn modelId="{5D01CBCA-8550-4518-8278-9CF75082A66B}" type="presParOf" srcId="{1E21C9F7-E869-4998-8B0B-9130857226DE}" destId="{B2FC8296-9E48-41AD-9E91-1415B5B08F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5F049-8105-40D8-B39A-D05A28B42328}">
      <dsp:nvSpPr>
        <dsp:cNvPr id="0" name=""/>
        <dsp:cNvSpPr/>
      </dsp:nvSpPr>
      <dsp:spPr>
        <a:xfrm>
          <a:off x="0" y="0"/>
          <a:ext cx="3714276" cy="1049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Γεώργιος Καραϊσκάκης</a:t>
          </a:r>
        </a:p>
      </dsp:txBody>
      <dsp:txXfrm>
        <a:off x="30728" y="30728"/>
        <a:ext cx="2493545" cy="987660"/>
      </dsp:txXfrm>
    </dsp:sp>
    <dsp:sp modelId="{32124581-D514-4E76-98F3-B7394F17BEE9}">
      <dsp:nvSpPr>
        <dsp:cNvPr id="0" name=""/>
        <dsp:cNvSpPr/>
      </dsp:nvSpPr>
      <dsp:spPr>
        <a:xfrm>
          <a:off x="311070" y="1239865"/>
          <a:ext cx="3714276" cy="1049116"/>
        </a:xfrm>
        <a:prstGeom prst="roundRect">
          <a:avLst>
            <a:gd name="adj" fmla="val 10000"/>
          </a:avLst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Λασκαρίνα Μπουμπουλίνα</a:t>
          </a:r>
        </a:p>
      </dsp:txBody>
      <dsp:txXfrm>
        <a:off x="341798" y="1270593"/>
        <a:ext cx="2659823" cy="987660"/>
      </dsp:txXfrm>
    </dsp:sp>
    <dsp:sp modelId="{0CEA8A58-0228-4A0F-A912-0696EA6250D2}">
      <dsp:nvSpPr>
        <dsp:cNvPr id="0" name=""/>
        <dsp:cNvSpPr/>
      </dsp:nvSpPr>
      <dsp:spPr>
        <a:xfrm>
          <a:off x="617498" y="2479730"/>
          <a:ext cx="3714276" cy="1049116"/>
        </a:xfrm>
        <a:prstGeom prst="roundRect">
          <a:avLst>
            <a:gd name="adj" fmla="val 10000"/>
          </a:avLst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Παπαφλέσσας</a:t>
          </a:r>
        </a:p>
      </dsp:txBody>
      <dsp:txXfrm>
        <a:off x="648226" y="2510458"/>
        <a:ext cx="2664466" cy="987660"/>
      </dsp:txXfrm>
    </dsp:sp>
    <dsp:sp modelId="{84A53066-B343-4E67-82B2-A567B5C468DD}">
      <dsp:nvSpPr>
        <dsp:cNvPr id="0" name=""/>
        <dsp:cNvSpPr/>
      </dsp:nvSpPr>
      <dsp:spPr>
        <a:xfrm>
          <a:off x="928568" y="3719596"/>
          <a:ext cx="3714276" cy="1049116"/>
        </a:xfrm>
        <a:prstGeom prst="roundRect">
          <a:avLst>
            <a:gd name="adj" fmla="val 1000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Θεόδωρος Κολοκοτρώνης</a:t>
          </a:r>
        </a:p>
      </dsp:txBody>
      <dsp:txXfrm>
        <a:off x="959296" y="3750324"/>
        <a:ext cx="2659823" cy="987660"/>
      </dsp:txXfrm>
    </dsp:sp>
    <dsp:sp modelId="{30FD288C-6710-4EEE-A156-3E5D2BB48F59}">
      <dsp:nvSpPr>
        <dsp:cNvPr id="0" name=""/>
        <dsp:cNvSpPr/>
      </dsp:nvSpPr>
      <dsp:spPr>
        <a:xfrm>
          <a:off x="3032350" y="803528"/>
          <a:ext cx="681925" cy="681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185783" y="803528"/>
        <a:ext cx="375059" cy="513149"/>
      </dsp:txXfrm>
    </dsp:sp>
    <dsp:sp modelId="{DD45BE87-5CEF-42B8-965A-D9FCA9ACC5A6}">
      <dsp:nvSpPr>
        <dsp:cNvPr id="0" name=""/>
        <dsp:cNvSpPr/>
      </dsp:nvSpPr>
      <dsp:spPr>
        <a:xfrm>
          <a:off x="3343420" y="2043393"/>
          <a:ext cx="681925" cy="681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916723"/>
            <a:satOff val="-2883"/>
            <a:lumOff val="-359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916723"/>
              <a:satOff val="-2883"/>
              <a:lumOff val="-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496853" y="2043393"/>
        <a:ext cx="375059" cy="513149"/>
      </dsp:txXfrm>
    </dsp:sp>
    <dsp:sp modelId="{10DF93AF-189C-49AD-9528-E00280692C55}">
      <dsp:nvSpPr>
        <dsp:cNvPr id="0" name=""/>
        <dsp:cNvSpPr/>
      </dsp:nvSpPr>
      <dsp:spPr>
        <a:xfrm>
          <a:off x="3649848" y="3283258"/>
          <a:ext cx="681925" cy="681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803281" y="3283258"/>
        <a:ext cx="375059" cy="513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999EE-4FF8-46A1-AF6A-5B805C424C96}">
      <dsp:nvSpPr>
        <dsp:cNvPr id="0" name=""/>
        <dsp:cNvSpPr/>
      </dsp:nvSpPr>
      <dsp:spPr>
        <a:xfrm>
          <a:off x="0" y="0"/>
          <a:ext cx="2891792" cy="7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Καταγόταν από το Λιμποβίσι Αρκαδίας.</a:t>
          </a:r>
          <a:endParaRPr lang="en-US" sz="1400" kern="1200"/>
        </a:p>
      </dsp:txBody>
      <dsp:txXfrm>
        <a:off x="23295" y="23295"/>
        <a:ext cx="1966330" cy="748768"/>
      </dsp:txXfrm>
    </dsp:sp>
    <dsp:sp modelId="{1CE10043-2661-4890-AF7B-A8903BE635BD}">
      <dsp:nvSpPr>
        <dsp:cNvPr id="0" name=""/>
        <dsp:cNvSpPr/>
      </dsp:nvSpPr>
      <dsp:spPr>
        <a:xfrm>
          <a:off x="242187" y="939969"/>
          <a:ext cx="2891792" cy="7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Έπαιξε σημαντικό ρόλο στην εκστρατεία του Δράμαλη.</a:t>
          </a:r>
          <a:endParaRPr lang="en-US" sz="1400" kern="1200"/>
        </a:p>
      </dsp:txBody>
      <dsp:txXfrm>
        <a:off x="265482" y="963264"/>
        <a:ext cx="2086031" cy="748768"/>
      </dsp:txXfrm>
    </dsp:sp>
    <dsp:sp modelId="{B0A5D930-9B5B-4270-9F77-989E9B3FA80E}">
      <dsp:nvSpPr>
        <dsp:cNvPr id="0" name=""/>
        <dsp:cNvSpPr/>
      </dsp:nvSpPr>
      <dsp:spPr>
        <a:xfrm>
          <a:off x="480760" y="1879938"/>
          <a:ext cx="2891792" cy="7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Εφάρμοσε την τακτική της «καμένης γης».</a:t>
          </a:r>
          <a:endParaRPr lang="en-US" sz="1400" kern="1200"/>
        </a:p>
      </dsp:txBody>
      <dsp:txXfrm>
        <a:off x="504055" y="1903233"/>
        <a:ext cx="2089645" cy="748768"/>
      </dsp:txXfrm>
    </dsp:sp>
    <dsp:sp modelId="{5695166C-1195-4EB4-ACD2-BF6A115FBA62}">
      <dsp:nvSpPr>
        <dsp:cNvPr id="0" name=""/>
        <dsp:cNvSpPr/>
      </dsp:nvSpPr>
      <dsp:spPr>
        <a:xfrm>
          <a:off x="722947" y="2819908"/>
          <a:ext cx="2891792" cy="7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Παρέμεινε πιστός στον αγώνα παρά τις διώξεις.</a:t>
          </a:r>
          <a:endParaRPr lang="en-US" sz="1400" kern="1200"/>
        </a:p>
      </dsp:txBody>
      <dsp:txXfrm>
        <a:off x="746242" y="2843203"/>
        <a:ext cx="2086031" cy="748768"/>
      </dsp:txXfrm>
    </dsp:sp>
    <dsp:sp modelId="{BB90CC9D-5F66-4744-A568-7E9850E4FE94}">
      <dsp:nvSpPr>
        <dsp:cNvPr id="0" name=""/>
        <dsp:cNvSpPr/>
      </dsp:nvSpPr>
      <dsp:spPr>
        <a:xfrm>
          <a:off x="2374808" y="609172"/>
          <a:ext cx="516983" cy="516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491129" y="609172"/>
        <a:ext cx="284341" cy="389030"/>
      </dsp:txXfrm>
    </dsp:sp>
    <dsp:sp modelId="{53AF35F1-BC03-447C-A27C-42498FF79F67}">
      <dsp:nvSpPr>
        <dsp:cNvPr id="0" name=""/>
        <dsp:cNvSpPr/>
      </dsp:nvSpPr>
      <dsp:spPr>
        <a:xfrm>
          <a:off x="2616996" y="1549141"/>
          <a:ext cx="516983" cy="516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916723"/>
            <a:satOff val="-2883"/>
            <a:lumOff val="-35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4916723"/>
              <a:satOff val="-2883"/>
              <a:lumOff val="-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733317" y="1549141"/>
        <a:ext cx="284341" cy="389030"/>
      </dsp:txXfrm>
    </dsp:sp>
    <dsp:sp modelId="{CA30D808-132D-4679-B03B-B88451BCAAB3}">
      <dsp:nvSpPr>
        <dsp:cNvPr id="0" name=""/>
        <dsp:cNvSpPr/>
      </dsp:nvSpPr>
      <dsp:spPr>
        <a:xfrm>
          <a:off x="2855569" y="2489111"/>
          <a:ext cx="516983" cy="516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971890" y="2489111"/>
        <a:ext cx="284341" cy="389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F24B2-6891-4945-B8A4-8383FDDAC76D}">
      <dsp:nvSpPr>
        <dsp:cNvPr id="0" name=""/>
        <dsp:cNvSpPr/>
      </dsp:nvSpPr>
      <dsp:spPr>
        <a:xfrm>
          <a:off x="0" y="381673"/>
          <a:ext cx="3614740" cy="6762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Σχημάτισε δικό της εκστρατευτικό σώμα από Σπετσιώτες.</a:t>
          </a:r>
        </a:p>
      </dsp:txBody>
      <dsp:txXfrm>
        <a:off x="33012" y="414685"/>
        <a:ext cx="3548716" cy="610236"/>
      </dsp:txXfrm>
    </dsp:sp>
    <dsp:sp modelId="{FBA39E21-4D24-4B19-B704-598EA6575F7F}">
      <dsp:nvSpPr>
        <dsp:cNvPr id="0" name=""/>
        <dsp:cNvSpPr/>
      </dsp:nvSpPr>
      <dsp:spPr>
        <a:xfrm>
          <a:off x="0" y="1106893"/>
          <a:ext cx="3614740" cy="6762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Χρηματοδότησε μόνη της τον αγώνα.</a:t>
          </a:r>
        </a:p>
      </dsp:txBody>
      <dsp:txXfrm>
        <a:off x="33012" y="1139905"/>
        <a:ext cx="3548716" cy="610236"/>
      </dsp:txXfrm>
    </dsp:sp>
    <dsp:sp modelId="{EA21C670-6841-4E69-A762-BB3D02D6109A}">
      <dsp:nvSpPr>
        <dsp:cNvPr id="0" name=""/>
        <dsp:cNvSpPr/>
      </dsp:nvSpPr>
      <dsp:spPr>
        <a:xfrm>
          <a:off x="0" y="1832113"/>
          <a:ext cx="3614740" cy="6762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Περικύκλωσε τα οχυρά Ναυπλίου και Τρίπολης.</a:t>
          </a:r>
        </a:p>
      </dsp:txBody>
      <dsp:txXfrm>
        <a:off x="33012" y="1865125"/>
        <a:ext cx="3548716" cy="610236"/>
      </dsp:txXfrm>
    </dsp:sp>
    <dsp:sp modelId="{B2FC8296-9E48-41AD-9E91-1415B5B08FE0}">
      <dsp:nvSpPr>
        <dsp:cNvPr id="0" name=""/>
        <dsp:cNvSpPr/>
      </dsp:nvSpPr>
      <dsp:spPr>
        <a:xfrm>
          <a:off x="0" y="2557333"/>
          <a:ext cx="3614740" cy="6762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Απέδειξε τη σημαντική συμβολή των γυναικών στον Αγώνα.</a:t>
          </a:r>
        </a:p>
      </dsp:txBody>
      <dsp:txXfrm>
        <a:off x="33012" y="2590345"/>
        <a:ext cx="3548716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83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72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1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ρουχισμός, ζωγραφική, άτομο, γυναίκ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A3A29E2-5B3D-E177-D8D7-3AAD2678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16967" r="803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4487332"/>
            <a:ext cx="6400800" cy="1507067"/>
          </a:xfrm>
        </p:spPr>
        <p:txBody>
          <a:bodyPr>
            <a:normAutofit/>
          </a:bodyPr>
          <a:lstStyle/>
          <a:p>
            <a:r>
              <a:rPr lang="el-GR"/>
              <a:t>Η Ελληνική Επανάσταση του 1821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6400800" cy="36152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Ήταν ένοπλη εξέγερση των Ελλήνων εναντίον της Οθωμανικής Αυτοκρατορίας.</a:t>
            </a:r>
          </a:p>
          <a:p>
            <a:r>
              <a:rPr lang="el-GR">
                <a:solidFill>
                  <a:schemeClr val="tx1"/>
                </a:solidFill>
              </a:rPr>
              <a:t>Σκοπός: η απελευθέρωση των ελληνικών εδαφών.</a:t>
            </a:r>
          </a:p>
          <a:p>
            <a:r>
              <a:rPr lang="el-GR">
                <a:solidFill>
                  <a:schemeClr val="tx1"/>
                </a:solidFill>
              </a:rPr>
              <a:t>Αποτελεί έναν από τους σημαντικότερους αγώνες των Ελλήνων.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97404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6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495" y="941424"/>
            <a:ext cx="2282922" cy="3248611"/>
          </a:xfrm>
        </p:spPr>
        <p:txBody>
          <a:bodyPr>
            <a:normAutofit/>
          </a:bodyPr>
          <a:lstStyle/>
          <a:p>
            <a:r>
              <a:rPr lang="el-GR" sz="2200">
                <a:solidFill>
                  <a:srgbClr val="FFFFFF"/>
                </a:solidFill>
              </a:rPr>
              <a:t>Ήρωες της Επανάστασης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5AEBDC-92AD-3C06-C148-2376D30DE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64688"/>
              </p:ext>
            </p:extLst>
          </p:nvPr>
        </p:nvGraphicFramePr>
        <p:xfrm>
          <a:off x="705483" y="941424"/>
          <a:ext cx="4642845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34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85" y="4487332"/>
            <a:ext cx="3153752" cy="1507067"/>
          </a:xfrm>
        </p:spPr>
        <p:txBody>
          <a:bodyPr>
            <a:normAutofit/>
          </a:bodyPr>
          <a:lstStyle/>
          <a:p>
            <a:r>
              <a:rPr lang="el-GR" sz="2800"/>
              <a:t>Θεόδωρος Κολοκοτρώνης</a:t>
            </a:r>
          </a:p>
        </p:txBody>
      </p:sp>
      <p:sp>
        <p:nvSpPr>
          <p:cNvPr id="37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3852116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ζωγραφική, ρουχισμός, ζωγραφιά, ανθρώπινο πρόσω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C6B90AD-F9A0-E748-1DB6-8C9BA1267E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8296"/>
          <a:stretch>
            <a:fillRect/>
          </a:stretch>
        </p:blipFill>
        <p:spPr>
          <a:xfrm>
            <a:off x="597903" y="786117"/>
            <a:ext cx="3607308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60" name="Group 38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EC0D498-7AD2-E81E-7642-FE9EA3D83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87652"/>
              </p:ext>
            </p:extLst>
          </p:nvPr>
        </p:nvGraphicFramePr>
        <p:xfrm>
          <a:off x="4571998" y="685800"/>
          <a:ext cx="3614740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85" y="4487332"/>
            <a:ext cx="3153752" cy="1507067"/>
          </a:xfrm>
        </p:spPr>
        <p:txBody>
          <a:bodyPr>
            <a:normAutofit/>
          </a:bodyPr>
          <a:lstStyle/>
          <a:p>
            <a:r>
              <a:rPr lang="el-GR" sz="2600">
                <a:solidFill>
                  <a:srgbClr val="FFFFFF"/>
                </a:solidFill>
              </a:rPr>
              <a:t>Λασκαρίνα Μπουμπουλίνα</a:t>
            </a:r>
          </a:p>
        </p:txBody>
      </p:sp>
      <p:pic>
        <p:nvPicPr>
          <p:cNvPr id="6" name="Εικόνα 5" descr="Εικόνα που περιέχει ανθρώπινο πρόσωπο, ζωγραφική, ρουχισμός, άτο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A6693D-E71F-1577-9553-A3E979DB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027933"/>
            <a:ext cx="3665599" cy="458199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98D96A-1DE7-EF9C-8235-B0F090FDF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85280"/>
              </p:ext>
            </p:extLst>
          </p:nvPr>
        </p:nvGraphicFramePr>
        <p:xfrm>
          <a:off x="4571998" y="685800"/>
          <a:ext cx="3614740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85" y="4487332"/>
            <a:ext cx="3153752" cy="1507067"/>
          </a:xfrm>
        </p:spPr>
        <p:txBody>
          <a:bodyPr>
            <a:normAutofit/>
          </a:bodyPr>
          <a:lstStyle/>
          <a:p>
            <a:r>
              <a:rPr lang="el-GR" sz="2800">
                <a:solidFill>
                  <a:srgbClr val="FFFFFF"/>
                </a:solidFill>
              </a:rPr>
              <a:t>Παπαφλέσσας</a:t>
            </a:r>
          </a:p>
        </p:txBody>
      </p:sp>
      <p:pic>
        <p:nvPicPr>
          <p:cNvPr id="6" name="Εικόνα 5" descr="Εικόνα που περιέχει ζωγραφική, ανθρώπινη γενειάδα, ανθρώπινο πρόσωπο, άνδρ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002ECE8-66ED-41CE-11AE-EE91D149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89" y="643467"/>
            <a:ext cx="3571746" cy="53509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8" y="685800"/>
            <a:ext cx="3614740" cy="3615267"/>
          </a:xfrm>
        </p:spPr>
        <p:txBody>
          <a:bodyPr>
            <a:normAutofit/>
          </a:bodyPr>
          <a:lstStyle/>
          <a:p>
            <a:r>
              <a:rPr lang="el-GR" sz="1600">
                <a:solidFill>
                  <a:srgbClr val="0F496F"/>
                </a:solidFill>
              </a:rPr>
              <a:t>Αγωνιστής με έντονο πατριωτικό φρόνημα.</a:t>
            </a:r>
          </a:p>
          <a:p>
            <a:r>
              <a:rPr lang="el-GR" sz="1600">
                <a:solidFill>
                  <a:srgbClr val="0F496F"/>
                </a:solidFill>
              </a:rPr>
              <a:t>Οχυρώθηκε στο Μανιάκι για να αντιμετωπίσει τον Ιμπραήμ.</a:t>
            </a:r>
          </a:p>
          <a:p>
            <a:r>
              <a:rPr lang="el-GR" sz="1600">
                <a:solidFill>
                  <a:srgbClr val="0F496F"/>
                </a:solidFill>
              </a:rPr>
              <a:t>Έπεσε ηρωικά τον Μάιο του 1825.</a:t>
            </a:r>
          </a:p>
          <a:p>
            <a:r>
              <a:rPr lang="el-GR" sz="1600">
                <a:solidFill>
                  <a:srgbClr val="0F496F"/>
                </a:solidFill>
              </a:rPr>
              <a:t>Σύμβολο αυτοθυσίας και αγάπης για την πατρίδα.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85" y="4487332"/>
            <a:ext cx="3153752" cy="1507067"/>
          </a:xfrm>
        </p:spPr>
        <p:txBody>
          <a:bodyPr>
            <a:normAutofit/>
          </a:bodyPr>
          <a:lstStyle/>
          <a:p>
            <a:r>
              <a:rPr lang="el-GR" sz="2800"/>
              <a:t>Γεώργιος Καραϊσκάκης</a:t>
            </a:r>
          </a:p>
        </p:txBody>
      </p:sp>
      <p:sp>
        <p:nvSpPr>
          <p:cNvPr id="26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3852116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ζωγραφική, επιβήτορας, ηνία/χαλινάρι, προμήθειες για άλογ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A706B0B-00CA-42DE-4B9B-0B7D570019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85" r="27616" b="-2"/>
          <a:stretch>
            <a:fillRect/>
          </a:stretch>
        </p:blipFill>
        <p:spPr>
          <a:xfrm>
            <a:off x="597903" y="786117"/>
            <a:ext cx="3607308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8" y="685800"/>
            <a:ext cx="3614740" cy="3615267"/>
          </a:xfrm>
        </p:spPr>
        <p:txBody>
          <a:bodyPr>
            <a:normAutofit/>
          </a:bodyPr>
          <a:lstStyle/>
          <a:p>
            <a:r>
              <a:rPr lang="el-GR" sz="1600"/>
              <a:t>Αρχικά κλέφτης, έπειτα αρματολός και στρατάρχης.</a:t>
            </a:r>
          </a:p>
          <a:p>
            <a:r>
              <a:rPr lang="el-GR" sz="1600"/>
              <a:t>Νίκες στο Δίστομο και την Αράχοβα.</a:t>
            </a:r>
          </a:p>
          <a:p>
            <a:r>
              <a:rPr lang="el-GR" sz="1600"/>
              <a:t>Τραυματίστηκε θανάσιμα στο Κερατσίνι.</a:t>
            </a:r>
          </a:p>
          <a:p>
            <a:r>
              <a:rPr lang="el-GR" sz="1600"/>
              <a:t>Πέθανε στις 23 Απριλίου 1827.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γραφικός χαρακτήρας, γράμμα, σκίτσο/σχέδιο, εικονογράφ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6DB8D80-2325-29B8-0406-A2A87D73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6006" b="9724"/>
          <a:stretch>
            <a:fillRect/>
          </a:stretch>
        </p:blipFill>
        <p:spPr>
          <a:xfrm>
            <a:off x="-9525" y="10"/>
            <a:ext cx="914400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141618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4487332"/>
            <a:ext cx="6400800" cy="1507067"/>
          </a:xfrm>
        </p:spPr>
        <p:txBody>
          <a:bodyPr>
            <a:normAutofit/>
          </a:bodyPr>
          <a:lstStyle/>
          <a:p>
            <a:r>
              <a:rPr lang="el-GR"/>
              <a:t>Το μήνυμα των Ηρώων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6400800" cy="36152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Ομόνοια, αγώνας και αγάπη για την ελευθερία.</a:t>
            </a:r>
          </a:p>
          <a:p>
            <a:r>
              <a:rPr lang="el-GR">
                <a:solidFill>
                  <a:schemeClr val="tx1"/>
                </a:solidFill>
              </a:rPr>
              <a:t>Η θυσία τους συνέβαλε στη δημιουργία του ελληνικού κράτους.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8081" y="2963333"/>
            <a:ext cx="2236392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</TotalTime>
  <Words>188</Words>
  <Application>Microsoft Office PowerPoint</Application>
  <PresentationFormat>Προβολή στην οθόνη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Κομμάτι</vt:lpstr>
      <vt:lpstr>Η Ελληνική Επανάσταση του 1821</vt:lpstr>
      <vt:lpstr>Ήρωες της Επανάστασης</vt:lpstr>
      <vt:lpstr>Θεόδωρος Κολοκοτρώνης</vt:lpstr>
      <vt:lpstr>Λασκαρίνα Μπουμπουλίνα</vt:lpstr>
      <vt:lpstr>Παπαφλέσσας</vt:lpstr>
      <vt:lpstr>Γεώργιος Καραϊσκάκης</vt:lpstr>
      <vt:lpstr>Το μήνυμα των Ηρώων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LETSOS KONSTANTINOS</cp:lastModifiedBy>
  <cp:revision>12</cp:revision>
  <dcterms:created xsi:type="dcterms:W3CDTF">2013-01-27T09:14:16Z</dcterms:created>
  <dcterms:modified xsi:type="dcterms:W3CDTF">2025-12-23T11:46:18Z</dcterms:modified>
  <cp:category/>
</cp:coreProperties>
</file>