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62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F485B2-AF44-4EC7-B898-66C9F474C58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A92D96C-BA79-46BF-A1E6-E3BE2F1D7B50}">
      <dgm:prSet/>
      <dgm:spPr/>
      <dgm:t>
        <a:bodyPr/>
        <a:lstStyle/>
        <a:p>
          <a:r>
            <a:rPr lang="el-GR"/>
            <a:t>Αναγνωρίζουν επιπτώσεις της υπερκατανάλωσης</a:t>
          </a:r>
          <a:endParaRPr lang="en-US"/>
        </a:p>
      </dgm:t>
    </dgm:pt>
    <dgm:pt modelId="{2C09E5C9-303D-45AF-A04C-BB64D0CCC861}" type="parTrans" cxnId="{64EABFF6-09C4-4DC6-84DE-84D344C8DBA4}">
      <dgm:prSet/>
      <dgm:spPr/>
      <dgm:t>
        <a:bodyPr/>
        <a:lstStyle/>
        <a:p>
          <a:endParaRPr lang="en-US"/>
        </a:p>
      </dgm:t>
    </dgm:pt>
    <dgm:pt modelId="{79FB35E0-2299-4CE3-86D5-3E2A683DDBEA}" type="sibTrans" cxnId="{64EABFF6-09C4-4DC6-84DE-84D344C8DBA4}">
      <dgm:prSet/>
      <dgm:spPr/>
      <dgm:t>
        <a:bodyPr/>
        <a:lstStyle/>
        <a:p>
          <a:endParaRPr lang="en-US"/>
        </a:p>
      </dgm:t>
    </dgm:pt>
    <dgm:pt modelId="{F3EFFACB-B9D5-47A4-9E89-F37BAD4C4A26}">
      <dgm:prSet/>
      <dgm:spPr/>
      <dgm:t>
        <a:bodyPr/>
        <a:lstStyle/>
        <a:p>
          <a:r>
            <a:rPr lang="el-GR"/>
            <a:t>Επιλέγουν πιο υπεύθυνες καταναλωτικές συμπεριφορές</a:t>
          </a:r>
          <a:endParaRPr lang="en-US"/>
        </a:p>
      </dgm:t>
    </dgm:pt>
    <dgm:pt modelId="{954344D1-1994-408B-AB33-647006BEE4F0}" type="parTrans" cxnId="{5DD24217-F10A-442B-BDBF-B748D9571044}">
      <dgm:prSet/>
      <dgm:spPr/>
      <dgm:t>
        <a:bodyPr/>
        <a:lstStyle/>
        <a:p>
          <a:endParaRPr lang="en-US"/>
        </a:p>
      </dgm:t>
    </dgm:pt>
    <dgm:pt modelId="{DFA67D52-26A5-4A17-8745-7C611A326F21}" type="sibTrans" cxnId="{5DD24217-F10A-442B-BDBF-B748D9571044}">
      <dgm:prSet/>
      <dgm:spPr/>
      <dgm:t>
        <a:bodyPr/>
        <a:lstStyle/>
        <a:p>
          <a:endParaRPr lang="en-US"/>
        </a:p>
      </dgm:t>
    </dgm:pt>
    <dgm:pt modelId="{8C207729-424C-4E6A-8E2F-B5704B74CA2D}">
      <dgm:prSet/>
      <dgm:spPr/>
      <dgm:t>
        <a:bodyPr/>
        <a:lstStyle/>
        <a:p>
          <a:r>
            <a:rPr lang="el-GR"/>
            <a:t>Δημιουργούν ένα προσωπικό σχέδιο δράσης</a:t>
          </a:r>
          <a:endParaRPr lang="en-US"/>
        </a:p>
      </dgm:t>
    </dgm:pt>
    <dgm:pt modelId="{8777D5FC-1BE3-4FD6-AFD6-08C15732977C}" type="parTrans" cxnId="{2DB1945C-DD09-47E0-A981-A83A47EF7272}">
      <dgm:prSet/>
      <dgm:spPr/>
      <dgm:t>
        <a:bodyPr/>
        <a:lstStyle/>
        <a:p>
          <a:endParaRPr lang="en-US"/>
        </a:p>
      </dgm:t>
    </dgm:pt>
    <dgm:pt modelId="{2CC958EA-1465-419D-87BF-1B5305D954D9}" type="sibTrans" cxnId="{2DB1945C-DD09-47E0-A981-A83A47EF7272}">
      <dgm:prSet/>
      <dgm:spPr/>
      <dgm:t>
        <a:bodyPr/>
        <a:lstStyle/>
        <a:p>
          <a:endParaRPr lang="en-US"/>
        </a:p>
      </dgm:t>
    </dgm:pt>
    <dgm:pt modelId="{E4964B72-585A-4961-861E-8990A73322F9}" type="pres">
      <dgm:prSet presAssocID="{6FF485B2-AF44-4EC7-B898-66C9F474C582}" presName="linear" presStyleCnt="0">
        <dgm:presLayoutVars>
          <dgm:animLvl val="lvl"/>
          <dgm:resizeHandles val="exact"/>
        </dgm:presLayoutVars>
      </dgm:prSet>
      <dgm:spPr/>
    </dgm:pt>
    <dgm:pt modelId="{19A53C65-A8ED-4AAD-BEAC-27CB53C1441A}" type="pres">
      <dgm:prSet presAssocID="{6A92D96C-BA79-46BF-A1E6-E3BE2F1D7B5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1166C39-EB15-4C56-BC13-14EC26AC37DE}" type="pres">
      <dgm:prSet presAssocID="{79FB35E0-2299-4CE3-86D5-3E2A683DDBEA}" presName="spacer" presStyleCnt="0"/>
      <dgm:spPr/>
    </dgm:pt>
    <dgm:pt modelId="{3E435709-7CBB-4209-8506-4A71D2759ACF}" type="pres">
      <dgm:prSet presAssocID="{F3EFFACB-B9D5-47A4-9E89-F37BAD4C4A2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5237066-4D47-44C3-BEF5-8C815AD45E1C}" type="pres">
      <dgm:prSet presAssocID="{DFA67D52-26A5-4A17-8745-7C611A326F21}" presName="spacer" presStyleCnt="0"/>
      <dgm:spPr/>
    </dgm:pt>
    <dgm:pt modelId="{873E1F3B-3AF1-4E25-9B31-348FE1041738}" type="pres">
      <dgm:prSet presAssocID="{8C207729-424C-4E6A-8E2F-B5704B74CA2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DD24217-F10A-442B-BDBF-B748D9571044}" srcId="{6FF485B2-AF44-4EC7-B898-66C9F474C582}" destId="{F3EFFACB-B9D5-47A4-9E89-F37BAD4C4A26}" srcOrd="1" destOrd="0" parTransId="{954344D1-1994-408B-AB33-647006BEE4F0}" sibTransId="{DFA67D52-26A5-4A17-8745-7C611A326F21}"/>
    <dgm:cxn modelId="{32B7E01C-209E-406C-9DF3-EDC272D7EFE7}" type="presOf" srcId="{6FF485B2-AF44-4EC7-B898-66C9F474C582}" destId="{E4964B72-585A-4961-861E-8990A73322F9}" srcOrd="0" destOrd="0" presId="urn:microsoft.com/office/officeart/2005/8/layout/vList2"/>
    <dgm:cxn modelId="{2DB1945C-DD09-47E0-A981-A83A47EF7272}" srcId="{6FF485B2-AF44-4EC7-B898-66C9F474C582}" destId="{8C207729-424C-4E6A-8E2F-B5704B74CA2D}" srcOrd="2" destOrd="0" parTransId="{8777D5FC-1BE3-4FD6-AFD6-08C15732977C}" sibTransId="{2CC958EA-1465-419D-87BF-1B5305D954D9}"/>
    <dgm:cxn modelId="{A1494669-4A29-4431-BD5D-F65784DC9F0F}" type="presOf" srcId="{8C207729-424C-4E6A-8E2F-B5704B74CA2D}" destId="{873E1F3B-3AF1-4E25-9B31-348FE1041738}" srcOrd="0" destOrd="0" presId="urn:microsoft.com/office/officeart/2005/8/layout/vList2"/>
    <dgm:cxn modelId="{DB12F969-617B-4233-954B-2D99876CC29F}" type="presOf" srcId="{6A92D96C-BA79-46BF-A1E6-E3BE2F1D7B50}" destId="{19A53C65-A8ED-4AAD-BEAC-27CB53C1441A}" srcOrd="0" destOrd="0" presId="urn:microsoft.com/office/officeart/2005/8/layout/vList2"/>
    <dgm:cxn modelId="{FCE2EF90-2F63-4CC3-B572-681EC6CA2C3D}" type="presOf" srcId="{F3EFFACB-B9D5-47A4-9E89-F37BAD4C4A26}" destId="{3E435709-7CBB-4209-8506-4A71D2759ACF}" srcOrd="0" destOrd="0" presId="urn:microsoft.com/office/officeart/2005/8/layout/vList2"/>
    <dgm:cxn modelId="{64EABFF6-09C4-4DC6-84DE-84D344C8DBA4}" srcId="{6FF485B2-AF44-4EC7-B898-66C9F474C582}" destId="{6A92D96C-BA79-46BF-A1E6-E3BE2F1D7B50}" srcOrd="0" destOrd="0" parTransId="{2C09E5C9-303D-45AF-A04C-BB64D0CCC861}" sibTransId="{79FB35E0-2299-4CE3-86D5-3E2A683DDBEA}"/>
    <dgm:cxn modelId="{A3AD9A4E-546F-451F-A74B-0B76891973AD}" type="presParOf" srcId="{E4964B72-585A-4961-861E-8990A73322F9}" destId="{19A53C65-A8ED-4AAD-BEAC-27CB53C1441A}" srcOrd="0" destOrd="0" presId="urn:microsoft.com/office/officeart/2005/8/layout/vList2"/>
    <dgm:cxn modelId="{97FBA945-95E5-4F7A-9A4D-A0D6EB544EF5}" type="presParOf" srcId="{E4964B72-585A-4961-861E-8990A73322F9}" destId="{11166C39-EB15-4C56-BC13-14EC26AC37DE}" srcOrd="1" destOrd="0" presId="urn:microsoft.com/office/officeart/2005/8/layout/vList2"/>
    <dgm:cxn modelId="{F2742EB2-88D2-4BDF-8AF8-FCFD5518765F}" type="presParOf" srcId="{E4964B72-585A-4961-861E-8990A73322F9}" destId="{3E435709-7CBB-4209-8506-4A71D2759ACF}" srcOrd="2" destOrd="0" presId="urn:microsoft.com/office/officeart/2005/8/layout/vList2"/>
    <dgm:cxn modelId="{DAB4298E-F5A5-4B35-AA46-D8D94C4FEA75}" type="presParOf" srcId="{E4964B72-585A-4961-861E-8990A73322F9}" destId="{95237066-4D47-44C3-BEF5-8C815AD45E1C}" srcOrd="3" destOrd="0" presId="urn:microsoft.com/office/officeart/2005/8/layout/vList2"/>
    <dgm:cxn modelId="{31F9E345-17B1-4AE4-AD60-87966925482D}" type="presParOf" srcId="{E4964B72-585A-4961-861E-8990A73322F9}" destId="{873E1F3B-3AF1-4E25-9B31-348FE104173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7CB2D1-E7B0-4A56-8763-EFB64E22A208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A9DE6D9-8D18-4B61-9E03-D7BB8E8E60D9}">
      <dgm:prSet/>
      <dgm:spPr/>
      <dgm:t>
        <a:bodyPr/>
        <a:lstStyle/>
        <a:p>
          <a:r>
            <a:rPr lang="el-GR" b="1"/>
            <a:t>1️⃣ Τι είναι η βιώσιμη κατανάλωση</a:t>
          </a:r>
          <a:endParaRPr lang="en-US"/>
        </a:p>
      </dgm:t>
    </dgm:pt>
    <dgm:pt modelId="{8AADC0AC-45D3-4075-8E4B-4498C2A68CE9}" type="parTrans" cxnId="{E2113101-FD33-490F-9A9F-E95E693B7A3A}">
      <dgm:prSet/>
      <dgm:spPr/>
      <dgm:t>
        <a:bodyPr/>
        <a:lstStyle/>
        <a:p>
          <a:endParaRPr lang="en-US"/>
        </a:p>
      </dgm:t>
    </dgm:pt>
    <dgm:pt modelId="{31F7FCF8-CB3E-49E3-82D4-6BF70E9D1995}" type="sibTrans" cxnId="{E2113101-FD33-490F-9A9F-E95E693B7A3A}">
      <dgm:prSet/>
      <dgm:spPr/>
      <dgm:t>
        <a:bodyPr/>
        <a:lstStyle/>
        <a:p>
          <a:endParaRPr lang="en-US"/>
        </a:p>
      </dgm:t>
    </dgm:pt>
    <dgm:pt modelId="{234CEE7E-5EAB-41FC-9998-23DC0417C3CA}">
      <dgm:prSet/>
      <dgm:spPr/>
      <dgm:t>
        <a:bodyPr/>
        <a:lstStyle/>
        <a:p>
          <a:r>
            <a:rPr lang="el-GR"/>
            <a:t>Επιλογή προϊόντων που δεν εξαντλούν φυσικούς πόρους.</a:t>
          </a:r>
          <a:endParaRPr lang="en-US"/>
        </a:p>
      </dgm:t>
    </dgm:pt>
    <dgm:pt modelId="{B97A2A13-B819-4476-8F1B-66894A158923}" type="parTrans" cxnId="{28E432EE-C47E-4174-9E62-ECC37AE9DDAE}">
      <dgm:prSet/>
      <dgm:spPr/>
      <dgm:t>
        <a:bodyPr/>
        <a:lstStyle/>
        <a:p>
          <a:endParaRPr lang="en-US"/>
        </a:p>
      </dgm:t>
    </dgm:pt>
    <dgm:pt modelId="{64B5E870-8736-451B-8204-E18AF8855837}" type="sibTrans" cxnId="{28E432EE-C47E-4174-9E62-ECC37AE9DDAE}">
      <dgm:prSet/>
      <dgm:spPr/>
      <dgm:t>
        <a:bodyPr/>
        <a:lstStyle/>
        <a:p>
          <a:endParaRPr lang="en-US"/>
        </a:p>
      </dgm:t>
    </dgm:pt>
    <dgm:pt modelId="{C4BB4FCF-E2E1-425A-A684-6C4A1C527E39}">
      <dgm:prSet/>
      <dgm:spPr/>
      <dgm:t>
        <a:bodyPr/>
        <a:lstStyle/>
        <a:p>
          <a:r>
            <a:rPr lang="el-GR"/>
            <a:t>Προϊόντα φιλικά προς το περιβάλλον και την κοινωνία.</a:t>
          </a:r>
          <a:endParaRPr lang="en-US"/>
        </a:p>
      </dgm:t>
    </dgm:pt>
    <dgm:pt modelId="{1F298257-23DC-4EF9-AD9C-79C5F13F1A53}" type="parTrans" cxnId="{FAE9A89D-C58C-478F-8FB9-F498146B4F3E}">
      <dgm:prSet/>
      <dgm:spPr/>
      <dgm:t>
        <a:bodyPr/>
        <a:lstStyle/>
        <a:p>
          <a:endParaRPr lang="en-US"/>
        </a:p>
      </dgm:t>
    </dgm:pt>
    <dgm:pt modelId="{C9825D07-9F3E-4B5E-BE9B-67ADA2283219}" type="sibTrans" cxnId="{FAE9A89D-C58C-478F-8FB9-F498146B4F3E}">
      <dgm:prSet/>
      <dgm:spPr/>
      <dgm:t>
        <a:bodyPr/>
        <a:lstStyle/>
        <a:p>
          <a:endParaRPr lang="en-US"/>
        </a:p>
      </dgm:t>
    </dgm:pt>
    <dgm:pt modelId="{D86D0F3C-46B2-42CF-865D-F2448F088C96}">
      <dgm:prSet/>
      <dgm:spPr/>
      <dgm:t>
        <a:bodyPr/>
        <a:lstStyle/>
        <a:p>
          <a:r>
            <a:rPr lang="el-GR"/>
            <a:t>Σκέψη πριν από κάθε αγορά: χρειάζομαι πραγματικά αυτό το προϊόν;</a:t>
          </a:r>
          <a:endParaRPr lang="en-US"/>
        </a:p>
      </dgm:t>
    </dgm:pt>
    <dgm:pt modelId="{C81B9DB9-6E96-4D9F-B1DC-64F5D6F77792}" type="parTrans" cxnId="{9848DB17-2E44-4AFE-90B4-CAC5488F9C99}">
      <dgm:prSet/>
      <dgm:spPr/>
      <dgm:t>
        <a:bodyPr/>
        <a:lstStyle/>
        <a:p>
          <a:endParaRPr lang="en-US"/>
        </a:p>
      </dgm:t>
    </dgm:pt>
    <dgm:pt modelId="{7DE3A3CE-FC7F-4454-9E85-37EE1D3DAB5D}" type="sibTrans" cxnId="{9848DB17-2E44-4AFE-90B4-CAC5488F9C99}">
      <dgm:prSet/>
      <dgm:spPr/>
      <dgm:t>
        <a:bodyPr/>
        <a:lstStyle/>
        <a:p>
          <a:endParaRPr lang="en-US"/>
        </a:p>
      </dgm:t>
    </dgm:pt>
    <dgm:pt modelId="{A046B043-B065-490E-B457-8A8C0BD9D4A6}">
      <dgm:prSet/>
      <dgm:spPr/>
      <dgm:t>
        <a:bodyPr/>
        <a:lstStyle/>
        <a:p>
          <a:r>
            <a:rPr lang="el-GR" b="1"/>
            <a:t>2️⃣ Συνέπειες υπερκατανάλωσης</a:t>
          </a:r>
          <a:endParaRPr lang="en-US"/>
        </a:p>
      </dgm:t>
    </dgm:pt>
    <dgm:pt modelId="{5C712CC8-CFE5-4D8D-9970-F0C284BE38E3}" type="parTrans" cxnId="{9805CB95-8BB2-4340-8781-919562AF4A57}">
      <dgm:prSet/>
      <dgm:spPr/>
      <dgm:t>
        <a:bodyPr/>
        <a:lstStyle/>
        <a:p>
          <a:endParaRPr lang="en-US"/>
        </a:p>
      </dgm:t>
    </dgm:pt>
    <dgm:pt modelId="{B1623B6A-3881-467A-8A04-C23A7FD67E84}" type="sibTrans" cxnId="{9805CB95-8BB2-4340-8781-919562AF4A57}">
      <dgm:prSet/>
      <dgm:spPr/>
      <dgm:t>
        <a:bodyPr/>
        <a:lstStyle/>
        <a:p>
          <a:endParaRPr lang="en-US"/>
        </a:p>
      </dgm:t>
    </dgm:pt>
    <dgm:pt modelId="{B35CD4E0-9D2B-4EBC-B0CA-F712854F1EF8}">
      <dgm:prSet/>
      <dgm:spPr/>
      <dgm:t>
        <a:bodyPr/>
        <a:lstStyle/>
        <a:p>
          <a:r>
            <a:rPr lang="el-GR"/>
            <a:t>Σπατάλη φυσικών πόρων (νερό, ενέργεια, πρώτες ύλες).</a:t>
          </a:r>
          <a:endParaRPr lang="en-US"/>
        </a:p>
      </dgm:t>
    </dgm:pt>
    <dgm:pt modelId="{DC9BA34A-9B80-40C8-954C-CAB468C5D6F6}" type="parTrans" cxnId="{07A7989C-B073-4858-B9B1-6011CD5D51CF}">
      <dgm:prSet/>
      <dgm:spPr/>
      <dgm:t>
        <a:bodyPr/>
        <a:lstStyle/>
        <a:p>
          <a:endParaRPr lang="en-US"/>
        </a:p>
      </dgm:t>
    </dgm:pt>
    <dgm:pt modelId="{52F4EF66-A86D-43AD-B712-532841C8C334}" type="sibTrans" cxnId="{07A7989C-B073-4858-B9B1-6011CD5D51CF}">
      <dgm:prSet/>
      <dgm:spPr/>
      <dgm:t>
        <a:bodyPr/>
        <a:lstStyle/>
        <a:p>
          <a:endParaRPr lang="en-US"/>
        </a:p>
      </dgm:t>
    </dgm:pt>
    <dgm:pt modelId="{373468D0-7C6A-4BA6-82D6-AAD13A261F99}">
      <dgm:prSet/>
      <dgm:spPr/>
      <dgm:t>
        <a:bodyPr/>
        <a:lstStyle/>
        <a:p>
          <a:r>
            <a:rPr lang="el-GR"/>
            <a:t>Δημιουργία μεγάλων ποσοτήτων απορριμμάτων.</a:t>
          </a:r>
          <a:endParaRPr lang="en-US"/>
        </a:p>
      </dgm:t>
    </dgm:pt>
    <dgm:pt modelId="{9C66DE4C-79D8-44A5-9CB2-71D970F08B91}" type="parTrans" cxnId="{F3C0A928-01A3-4687-82EE-A79655B80D0D}">
      <dgm:prSet/>
      <dgm:spPr/>
      <dgm:t>
        <a:bodyPr/>
        <a:lstStyle/>
        <a:p>
          <a:endParaRPr lang="en-US"/>
        </a:p>
      </dgm:t>
    </dgm:pt>
    <dgm:pt modelId="{2400D8D9-577A-4D93-8965-2E61E49D2A03}" type="sibTrans" cxnId="{F3C0A928-01A3-4687-82EE-A79655B80D0D}">
      <dgm:prSet/>
      <dgm:spPr/>
      <dgm:t>
        <a:bodyPr/>
        <a:lstStyle/>
        <a:p>
          <a:endParaRPr lang="en-US"/>
        </a:p>
      </dgm:t>
    </dgm:pt>
    <dgm:pt modelId="{BDE6CB91-D77C-4A00-9AF7-64F2AE3AFB90}">
      <dgm:prSet/>
      <dgm:spPr/>
      <dgm:t>
        <a:bodyPr/>
        <a:lstStyle/>
        <a:p>
          <a:r>
            <a:rPr lang="el-GR"/>
            <a:t>Περιβαλλοντική επιβάρυνση: ρύπανση, αλλαγές στο κλίμα.</a:t>
          </a:r>
          <a:endParaRPr lang="en-US"/>
        </a:p>
      </dgm:t>
    </dgm:pt>
    <dgm:pt modelId="{9CCC336D-DA96-4090-B516-60D6444C6631}" type="parTrans" cxnId="{98EFEA90-13F4-4C1C-9AB9-15CFC95887C5}">
      <dgm:prSet/>
      <dgm:spPr/>
      <dgm:t>
        <a:bodyPr/>
        <a:lstStyle/>
        <a:p>
          <a:endParaRPr lang="en-US"/>
        </a:p>
      </dgm:t>
    </dgm:pt>
    <dgm:pt modelId="{B3113921-69C6-46F9-8ACE-4B4D37D12763}" type="sibTrans" cxnId="{98EFEA90-13F4-4C1C-9AB9-15CFC95887C5}">
      <dgm:prSet/>
      <dgm:spPr/>
      <dgm:t>
        <a:bodyPr/>
        <a:lstStyle/>
        <a:p>
          <a:endParaRPr lang="en-US"/>
        </a:p>
      </dgm:t>
    </dgm:pt>
    <dgm:pt modelId="{AFB5B8B8-5A09-410A-B8F9-B5F7C6A9A800}">
      <dgm:prSet/>
      <dgm:spPr/>
      <dgm:t>
        <a:bodyPr/>
        <a:lstStyle/>
        <a:p>
          <a:r>
            <a:rPr lang="el-GR" b="1"/>
            <a:t>3️⃣ Συμβουλές για καθημερινή υπεύθυνη κατανάλωση</a:t>
          </a:r>
          <a:endParaRPr lang="en-US"/>
        </a:p>
      </dgm:t>
    </dgm:pt>
    <dgm:pt modelId="{3800D559-39DE-47A0-A9F6-4C105A091E1A}" type="parTrans" cxnId="{059C0673-DA11-4149-A334-A27D7F1DCCE4}">
      <dgm:prSet/>
      <dgm:spPr/>
      <dgm:t>
        <a:bodyPr/>
        <a:lstStyle/>
        <a:p>
          <a:endParaRPr lang="en-US"/>
        </a:p>
      </dgm:t>
    </dgm:pt>
    <dgm:pt modelId="{D99ABFA5-F4A4-4226-AF34-F63DF3C315DF}" type="sibTrans" cxnId="{059C0673-DA11-4149-A334-A27D7F1DCCE4}">
      <dgm:prSet/>
      <dgm:spPr/>
      <dgm:t>
        <a:bodyPr/>
        <a:lstStyle/>
        <a:p>
          <a:endParaRPr lang="en-US"/>
        </a:p>
      </dgm:t>
    </dgm:pt>
    <dgm:pt modelId="{4F98CFB7-8A0D-4F04-BD85-102C404258E8}">
      <dgm:prSet/>
      <dgm:spPr/>
      <dgm:t>
        <a:bodyPr/>
        <a:lstStyle/>
        <a:p>
          <a:r>
            <a:rPr lang="el-GR"/>
            <a:t>Επαναχρησιμοποίηση και ανακύκλωση προϊόντων.</a:t>
          </a:r>
          <a:endParaRPr lang="en-US"/>
        </a:p>
      </dgm:t>
    </dgm:pt>
    <dgm:pt modelId="{45F014D2-E0EC-4C80-933F-EAB77ABF20ED}" type="parTrans" cxnId="{F602B887-57FF-44A1-A044-3DE91E3C8881}">
      <dgm:prSet/>
      <dgm:spPr/>
      <dgm:t>
        <a:bodyPr/>
        <a:lstStyle/>
        <a:p>
          <a:endParaRPr lang="en-US"/>
        </a:p>
      </dgm:t>
    </dgm:pt>
    <dgm:pt modelId="{3CB54D4A-C84E-49F9-856D-A0369E11715A}" type="sibTrans" cxnId="{F602B887-57FF-44A1-A044-3DE91E3C8881}">
      <dgm:prSet/>
      <dgm:spPr/>
      <dgm:t>
        <a:bodyPr/>
        <a:lstStyle/>
        <a:p>
          <a:endParaRPr lang="en-US"/>
        </a:p>
      </dgm:t>
    </dgm:pt>
    <dgm:pt modelId="{F1E4D6F0-6A92-4B60-8076-B9B479B8CE0E}">
      <dgm:prSet/>
      <dgm:spPr/>
      <dgm:t>
        <a:bodyPr/>
        <a:lstStyle/>
        <a:p>
          <a:r>
            <a:rPr lang="el-GR"/>
            <a:t>Επιλογή τοπικών και εποχιακών προϊόντων.</a:t>
          </a:r>
          <a:endParaRPr lang="en-US"/>
        </a:p>
      </dgm:t>
    </dgm:pt>
    <dgm:pt modelId="{6F281976-EFEB-4488-B0FF-B5CD2C1A161E}" type="parTrans" cxnId="{BFD51E81-502A-4E2B-912D-5DF3EDFF3791}">
      <dgm:prSet/>
      <dgm:spPr/>
      <dgm:t>
        <a:bodyPr/>
        <a:lstStyle/>
        <a:p>
          <a:endParaRPr lang="en-US"/>
        </a:p>
      </dgm:t>
    </dgm:pt>
    <dgm:pt modelId="{F1837DF4-8EDD-4004-85A1-E4097B872DC4}" type="sibTrans" cxnId="{BFD51E81-502A-4E2B-912D-5DF3EDFF3791}">
      <dgm:prSet/>
      <dgm:spPr/>
      <dgm:t>
        <a:bodyPr/>
        <a:lstStyle/>
        <a:p>
          <a:endParaRPr lang="en-US"/>
        </a:p>
      </dgm:t>
    </dgm:pt>
    <dgm:pt modelId="{E0915F70-497A-491B-9CE3-BB53DD309823}">
      <dgm:prSet/>
      <dgm:spPr/>
      <dgm:t>
        <a:bodyPr/>
        <a:lstStyle/>
        <a:p>
          <a:r>
            <a:rPr lang="el-GR"/>
            <a:t>Αγορά μόνο των απαραίτητων.</a:t>
          </a:r>
          <a:endParaRPr lang="en-US"/>
        </a:p>
      </dgm:t>
    </dgm:pt>
    <dgm:pt modelId="{56385ED8-5CAB-4EF5-B212-C9CAD2A54C01}" type="parTrans" cxnId="{49699691-A26C-4D30-871B-5485CD7FA74B}">
      <dgm:prSet/>
      <dgm:spPr/>
      <dgm:t>
        <a:bodyPr/>
        <a:lstStyle/>
        <a:p>
          <a:endParaRPr lang="en-US"/>
        </a:p>
      </dgm:t>
    </dgm:pt>
    <dgm:pt modelId="{1FE5D733-D9A3-410E-9050-015B44190FDA}" type="sibTrans" cxnId="{49699691-A26C-4D30-871B-5485CD7FA74B}">
      <dgm:prSet/>
      <dgm:spPr/>
      <dgm:t>
        <a:bodyPr/>
        <a:lstStyle/>
        <a:p>
          <a:endParaRPr lang="en-US"/>
        </a:p>
      </dgm:t>
    </dgm:pt>
    <dgm:pt modelId="{1F735EB6-4707-4965-A8FF-6273F1865617}">
      <dgm:prSet/>
      <dgm:spPr/>
      <dgm:t>
        <a:bodyPr/>
        <a:lstStyle/>
        <a:p>
          <a:r>
            <a:rPr lang="el-GR"/>
            <a:t>Μείωση χρήσης πλαστικού και ενεργοβόρων συσκευών</a:t>
          </a:r>
          <a:endParaRPr lang="en-US"/>
        </a:p>
      </dgm:t>
    </dgm:pt>
    <dgm:pt modelId="{C45DE571-47FF-4F58-926B-49103815D984}" type="parTrans" cxnId="{5022FB2B-686E-4365-9B6F-CD40D2B6E138}">
      <dgm:prSet/>
      <dgm:spPr/>
      <dgm:t>
        <a:bodyPr/>
        <a:lstStyle/>
        <a:p>
          <a:endParaRPr lang="en-US"/>
        </a:p>
      </dgm:t>
    </dgm:pt>
    <dgm:pt modelId="{8A8A38AC-FE9C-4211-9BCE-EDB15D4BDFD6}" type="sibTrans" cxnId="{5022FB2B-686E-4365-9B6F-CD40D2B6E138}">
      <dgm:prSet/>
      <dgm:spPr/>
      <dgm:t>
        <a:bodyPr/>
        <a:lstStyle/>
        <a:p>
          <a:endParaRPr lang="en-US"/>
        </a:p>
      </dgm:t>
    </dgm:pt>
    <dgm:pt modelId="{511DECD1-59C8-4651-AB2E-E2551B7566AE}" type="pres">
      <dgm:prSet presAssocID="{937CB2D1-E7B0-4A56-8763-EFB64E22A208}" presName="Name0" presStyleCnt="0">
        <dgm:presLayoutVars>
          <dgm:dir/>
          <dgm:resizeHandles val="exact"/>
        </dgm:presLayoutVars>
      </dgm:prSet>
      <dgm:spPr/>
    </dgm:pt>
    <dgm:pt modelId="{8087CCAF-15B4-495F-B2C1-022C64C30F13}" type="pres">
      <dgm:prSet presAssocID="{DA9DE6D9-8D18-4B61-9E03-D7BB8E8E60D9}" presName="node" presStyleLbl="node1" presStyleIdx="0" presStyleCnt="13">
        <dgm:presLayoutVars>
          <dgm:bulletEnabled val="1"/>
        </dgm:presLayoutVars>
      </dgm:prSet>
      <dgm:spPr/>
    </dgm:pt>
    <dgm:pt modelId="{723E3BA0-366E-492E-AD8C-4FD5F7521158}" type="pres">
      <dgm:prSet presAssocID="{31F7FCF8-CB3E-49E3-82D4-6BF70E9D1995}" presName="sibTrans" presStyleLbl="sibTrans1D1" presStyleIdx="0" presStyleCnt="12"/>
      <dgm:spPr/>
    </dgm:pt>
    <dgm:pt modelId="{F9A78FD5-2420-4306-B321-C702B6C42409}" type="pres">
      <dgm:prSet presAssocID="{31F7FCF8-CB3E-49E3-82D4-6BF70E9D1995}" presName="connectorText" presStyleLbl="sibTrans1D1" presStyleIdx="0" presStyleCnt="12"/>
      <dgm:spPr/>
    </dgm:pt>
    <dgm:pt modelId="{4C3D4188-5F72-4FA1-BFD0-4BAEDEB84827}" type="pres">
      <dgm:prSet presAssocID="{234CEE7E-5EAB-41FC-9998-23DC0417C3CA}" presName="node" presStyleLbl="node1" presStyleIdx="1" presStyleCnt="13">
        <dgm:presLayoutVars>
          <dgm:bulletEnabled val="1"/>
        </dgm:presLayoutVars>
      </dgm:prSet>
      <dgm:spPr/>
    </dgm:pt>
    <dgm:pt modelId="{22553B8D-8D94-46AC-990F-7180AAFC5BDC}" type="pres">
      <dgm:prSet presAssocID="{64B5E870-8736-451B-8204-E18AF8855837}" presName="sibTrans" presStyleLbl="sibTrans1D1" presStyleIdx="1" presStyleCnt="12"/>
      <dgm:spPr/>
    </dgm:pt>
    <dgm:pt modelId="{988232FA-D3E0-4074-8F76-FDD9E76A07B2}" type="pres">
      <dgm:prSet presAssocID="{64B5E870-8736-451B-8204-E18AF8855837}" presName="connectorText" presStyleLbl="sibTrans1D1" presStyleIdx="1" presStyleCnt="12"/>
      <dgm:spPr/>
    </dgm:pt>
    <dgm:pt modelId="{E05F303C-9D65-4947-8F66-18CB74FFFDB8}" type="pres">
      <dgm:prSet presAssocID="{C4BB4FCF-E2E1-425A-A684-6C4A1C527E39}" presName="node" presStyleLbl="node1" presStyleIdx="2" presStyleCnt="13">
        <dgm:presLayoutVars>
          <dgm:bulletEnabled val="1"/>
        </dgm:presLayoutVars>
      </dgm:prSet>
      <dgm:spPr/>
    </dgm:pt>
    <dgm:pt modelId="{673519EF-ADA3-4212-B0EB-40FE7074D640}" type="pres">
      <dgm:prSet presAssocID="{C9825D07-9F3E-4B5E-BE9B-67ADA2283219}" presName="sibTrans" presStyleLbl="sibTrans1D1" presStyleIdx="2" presStyleCnt="12"/>
      <dgm:spPr/>
    </dgm:pt>
    <dgm:pt modelId="{8D7A5BDE-8682-4DA9-B667-9DBE7F9AD363}" type="pres">
      <dgm:prSet presAssocID="{C9825D07-9F3E-4B5E-BE9B-67ADA2283219}" presName="connectorText" presStyleLbl="sibTrans1D1" presStyleIdx="2" presStyleCnt="12"/>
      <dgm:spPr/>
    </dgm:pt>
    <dgm:pt modelId="{E68D00F1-5112-43C5-9205-24ED548C9E26}" type="pres">
      <dgm:prSet presAssocID="{D86D0F3C-46B2-42CF-865D-F2448F088C96}" presName="node" presStyleLbl="node1" presStyleIdx="3" presStyleCnt="13">
        <dgm:presLayoutVars>
          <dgm:bulletEnabled val="1"/>
        </dgm:presLayoutVars>
      </dgm:prSet>
      <dgm:spPr/>
    </dgm:pt>
    <dgm:pt modelId="{48A7C980-4C91-4749-AB7C-D7525535967D}" type="pres">
      <dgm:prSet presAssocID="{7DE3A3CE-FC7F-4454-9E85-37EE1D3DAB5D}" presName="sibTrans" presStyleLbl="sibTrans1D1" presStyleIdx="3" presStyleCnt="12"/>
      <dgm:spPr/>
    </dgm:pt>
    <dgm:pt modelId="{C2CCEE70-B69A-488D-ACA0-57EB08F3C6E0}" type="pres">
      <dgm:prSet presAssocID="{7DE3A3CE-FC7F-4454-9E85-37EE1D3DAB5D}" presName="connectorText" presStyleLbl="sibTrans1D1" presStyleIdx="3" presStyleCnt="12"/>
      <dgm:spPr/>
    </dgm:pt>
    <dgm:pt modelId="{DCC6F940-953A-45B3-A6C3-880C9984ED5C}" type="pres">
      <dgm:prSet presAssocID="{A046B043-B065-490E-B457-8A8C0BD9D4A6}" presName="node" presStyleLbl="node1" presStyleIdx="4" presStyleCnt="13">
        <dgm:presLayoutVars>
          <dgm:bulletEnabled val="1"/>
        </dgm:presLayoutVars>
      </dgm:prSet>
      <dgm:spPr/>
    </dgm:pt>
    <dgm:pt modelId="{9F100A1A-3301-43B2-92B5-65551AF7C7D5}" type="pres">
      <dgm:prSet presAssocID="{B1623B6A-3881-467A-8A04-C23A7FD67E84}" presName="sibTrans" presStyleLbl="sibTrans1D1" presStyleIdx="4" presStyleCnt="12"/>
      <dgm:spPr/>
    </dgm:pt>
    <dgm:pt modelId="{F4AA2C39-863D-4C32-ABCC-6E7ABDD2C75F}" type="pres">
      <dgm:prSet presAssocID="{B1623B6A-3881-467A-8A04-C23A7FD67E84}" presName="connectorText" presStyleLbl="sibTrans1D1" presStyleIdx="4" presStyleCnt="12"/>
      <dgm:spPr/>
    </dgm:pt>
    <dgm:pt modelId="{D48D810B-60BF-4C0E-849F-C2963B25C6A2}" type="pres">
      <dgm:prSet presAssocID="{B35CD4E0-9D2B-4EBC-B0CA-F712854F1EF8}" presName="node" presStyleLbl="node1" presStyleIdx="5" presStyleCnt="13">
        <dgm:presLayoutVars>
          <dgm:bulletEnabled val="1"/>
        </dgm:presLayoutVars>
      </dgm:prSet>
      <dgm:spPr/>
    </dgm:pt>
    <dgm:pt modelId="{A7065CC8-76E8-4B23-845A-4E1CCC6AE89F}" type="pres">
      <dgm:prSet presAssocID="{52F4EF66-A86D-43AD-B712-532841C8C334}" presName="sibTrans" presStyleLbl="sibTrans1D1" presStyleIdx="5" presStyleCnt="12"/>
      <dgm:spPr/>
    </dgm:pt>
    <dgm:pt modelId="{A7F1EA3E-93D4-4D9A-9261-CC7049D98D5B}" type="pres">
      <dgm:prSet presAssocID="{52F4EF66-A86D-43AD-B712-532841C8C334}" presName="connectorText" presStyleLbl="sibTrans1D1" presStyleIdx="5" presStyleCnt="12"/>
      <dgm:spPr/>
    </dgm:pt>
    <dgm:pt modelId="{69B35291-013F-466B-8FFE-4D4BEB13F4F0}" type="pres">
      <dgm:prSet presAssocID="{373468D0-7C6A-4BA6-82D6-AAD13A261F99}" presName="node" presStyleLbl="node1" presStyleIdx="6" presStyleCnt="13">
        <dgm:presLayoutVars>
          <dgm:bulletEnabled val="1"/>
        </dgm:presLayoutVars>
      </dgm:prSet>
      <dgm:spPr/>
    </dgm:pt>
    <dgm:pt modelId="{3B2C7BC2-B913-4A4C-8B1E-05B5BFCEC2F9}" type="pres">
      <dgm:prSet presAssocID="{2400D8D9-577A-4D93-8965-2E61E49D2A03}" presName="sibTrans" presStyleLbl="sibTrans1D1" presStyleIdx="6" presStyleCnt="12"/>
      <dgm:spPr/>
    </dgm:pt>
    <dgm:pt modelId="{EEFFD40F-1AF9-4151-8EBA-A97FA5F9A6EC}" type="pres">
      <dgm:prSet presAssocID="{2400D8D9-577A-4D93-8965-2E61E49D2A03}" presName="connectorText" presStyleLbl="sibTrans1D1" presStyleIdx="6" presStyleCnt="12"/>
      <dgm:spPr/>
    </dgm:pt>
    <dgm:pt modelId="{2835C6B1-041C-4B42-A533-B7843F54968E}" type="pres">
      <dgm:prSet presAssocID="{BDE6CB91-D77C-4A00-9AF7-64F2AE3AFB90}" presName="node" presStyleLbl="node1" presStyleIdx="7" presStyleCnt="13">
        <dgm:presLayoutVars>
          <dgm:bulletEnabled val="1"/>
        </dgm:presLayoutVars>
      </dgm:prSet>
      <dgm:spPr/>
    </dgm:pt>
    <dgm:pt modelId="{A47E86BA-4906-42C0-9E16-900C33F4ADB4}" type="pres">
      <dgm:prSet presAssocID="{B3113921-69C6-46F9-8ACE-4B4D37D12763}" presName="sibTrans" presStyleLbl="sibTrans1D1" presStyleIdx="7" presStyleCnt="12"/>
      <dgm:spPr/>
    </dgm:pt>
    <dgm:pt modelId="{DD9170F0-20FA-4B0F-BBBC-D5E123624FF7}" type="pres">
      <dgm:prSet presAssocID="{B3113921-69C6-46F9-8ACE-4B4D37D12763}" presName="connectorText" presStyleLbl="sibTrans1D1" presStyleIdx="7" presStyleCnt="12"/>
      <dgm:spPr/>
    </dgm:pt>
    <dgm:pt modelId="{8AC65857-5B77-4258-92DF-F34B56207664}" type="pres">
      <dgm:prSet presAssocID="{AFB5B8B8-5A09-410A-B8F9-B5F7C6A9A800}" presName="node" presStyleLbl="node1" presStyleIdx="8" presStyleCnt="13">
        <dgm:presLayoutVars>
          <dgm:bulletEnabled val="1"/>
        </dgm:presLayoutVars>
      </dgm:prSet>
      <dgm:spPr/>
    </dgm:pt>
    <dgm:pt modelId="{CE1FC561-4451-45FF-AB70-DB5D8891F1B9}" type="pres">
      <dgm:prSet presAssocID="{D99ABFA5-F4A4-4226-AF34-F63DF3C315DF}" presName="sibTrans" presStyleLbl="sibTrans1D1" presStyleIdx="8" presStyleCnt="12"/>
      <dgm:spPr/>
    </dgm:pt>
    <dgm:pt modelId="{3DC7F44E-DCB7-4214-BEB7-FFC8DA8A8DF6}" type="pres">
      <dgm:prSet presAssocID="{D99ABFA5-F4A4-4226-AF34-F63DF3C315DF}" presName="connectorText" presStyleLbl="sibTrans1D1" presStyleIdx="8" presStyleCnt="12"/>
      <dgm:spPr/>
    </dgm:pt>
    <dgm:pt modelId="{5F2B4922-7427-41EC-8542-B8C59E504247}" type="pres">
      <dgm:prSet presAssocID="{4F98CFB7-8A0D-4F04-BD85-102C404258E8}" presName="node" presStyleLbl="node1" presStyleIdx="9" presStyleCnt="13">
        <dgm:presLayoutVars>
          <dgm:bulletEnabled val="1"/>
        </dgm:presLayoutVars>
      </dgm:prSet>
      <dgm:spPr/>
    </dgm:pt>
    <dgm:pt modelId="{7B718137-EE58-4170-BAC5-FD8D347E73A9}" type="pres">
      <dgm:prSet presAssocID="{3CB54D4A-C84E-49F9-856D-A0369E11715A}" presName="sibTrans" presStyleLbl="sibTrans1D1" presStyleIdx="9" presStyleCnt="12"/>
      <dgm:spPr/>
    </dgm:pt>
    <dgm:pt modelId="{33169612-9B46-46D7-B763-EECCDA5BC3AE}" type="pres">
      <dgm:prSet presAssocID="{3CB54D4A-C84E-49F9-856D-A0369E11715A}" presName="connectorText" presStyleLbl="sibTrans1D1" presStyleIdx="9" presStyleCnt="12"/>
      <dgm:spPr/>
    </dgm:pt>
    <dgm:pt modelId="{854098FB-56D1-4E0C-A4B2-37CE8CA02BA1}" type="pres">
      <dgm:prSet presAssocID="{F1E4D6F0-6A92-4B60-8076-B9B479B8CE0E}" presName="node" presStyleLbl="node1" presStyleIdx="10" presStyleCnt="13">
        <dgm:presLayoutVars>
          <dgm:bulletEnabled val="1"/>
        </dgm:presLayoutVars>
      </dgm:prSet>
      <dgm:spPr/>
    </dgm:pt>
    <dgm:pt modelId="{99A4D670-1062-4416-8A89-68F5ED0E8EAC}" type="pres">
      <dgm:prSet presAssocID="{F1837DF4-8EDD-4004-85A1-E4097B872DC4}" presName="sibTrans" presStyleLbl="sibTrans1D1" presStyleIdx="10" presStyleCnt="12"/>
      <dgm:spPr/>
    </dgm:pt>
    <dgm:pt modelId="{1622417E-8AA4-4BE8-B7CC-808E96A4D0FC}" type="pres">
      <dgm:prSet presAssocID="{F1837DF4-8EDD-4004-85A1-E4097B872DC4}" presName="connectorText" presStyleLbl="sibTrans1D1" presStyleIdx="10" presStyleCnt="12"/>
      <dgm:spPr/>
    </dgm:pt>
    <dgm:pt modelId="{DBBDBA28-049B-4FCE-9F51-7DB250A01742}" type="pres">
      <dgm:prSet presAssocID="{E0915F70-497A-491B-9CE3-BB53DD309823}" presName="node" presStyleLbl="node1" presStyleIdx="11" presStyleCnt="13">
        <dgm:presLayoutVars>
          <dgm:bulletEnabled val="1"/>
        </dgm:presLayoutVars>
      </dgm:prSet>
      <dgm:spPr/>
    </dgm:pt>
    <dgm:pt modelId="{848E29B9-A597-4B5B-8498-841D67DC62B4}" type="pres">
      <dgm:prSet presAssocID="{1FE5D733-D9A3-410E-9050-015B44190FDA}" presName="sibTrans" presStyleLbl="sibTrans1D1" presStyleIdx="11" presStyleCnt="12"/>
      <dgm:spPr/>
    </dgm:pt>
    <dgm:pt modelId="{3931BB1D-89D2-423E-99AC-9D5B76B9C759}" type="pres">
      <dgm:prSet presAssocID="{1FE5D733-D9A3-410E-9050-015B44190FDA}" presName="connectorText" presStyleLbl="sibTrans1D1" presStyleIdx="11" presStyleCnt="12"/>
      <dgm:spPr/>
    </dgm:pt>
    <dgm:pt modelId="{FF38BC3F-DCD3-470E-A710-8F7E7D5F8ECD}" type="pres">
      <dgm:prSet presAssocID="{1F735EB6-4707-4965-A8FF-6273F1865617}" presName="node" presStyleLbl="node1" presStyleIdx="12" presStyleCnt="13">
        <dgm:presLayoutVars>
          <dgm:bulletEnabled val="1"/>
        </dgm:presLayoutVars>
      </dgm:prSet>
      <dgm:spPr/>
    </dgm:pt>
  </dgm:ptLst>
  <dgm:cxnLst>
    <dgm:cxn modelId="{E2113101-FD33-490F-9A9F-E95E693B7A3A}" srcId="{937CB2D1-E7B0-4A56-8763-EFB64E22A208}" destId="{DA9DE6D9-8D18-4B61-9E03-D7BB8E8E60D9}" srcOrd="0" destOrd="0" parTransId="{8AADC0AC-45D3-4075-8E4B-4498C2A68CE9}" sibTransId="{31F7FCF8-CB3E-49E3-82D4-6BF70E9D1995}"/>
    <dgm:cxn modelId="{075A680D-BA78-49F3-ADCF-04B44A785117}" type="presOf" srcId="{2400D8D9-577A-4D93-8965-2E61E49D2A03}" destId="{EEFFD40F-1AF9-4151-8EBA-A97FA5F9A6EC}" srcOrd="1" destOrd="0" presId="urn:microsoft.com/office/officeart/2016/7/layout/RepeatingBendingProcessNew"/>
    <dgm:cxn modelId="{4763CF17-C4C1-4EE0-9537-AF9603C9AC96}" type="presOf" srcId="{64B5E870-8736-451B-8204-E18AF8855837}" destId="{988232FA-D3E0-4074-8F76-FDD9E76A07B2}" srcOrd="1" destOrd="0" presId="urn:microsoft.com/office/officeart/2016/7/layout/RepeatingBendingProcessNew"/>
    <dgm:cxn modelId="{9848DB17-2E44-4AFE-90B4-CAC5488F9C99}" srcId="{937CB2D1-E7B0-4A56-8763-EFB64E22A208}" destId="{D86D0F3C-46B2-42CF-865D-F2448F088C96}" srcOrd="3" destOrd="0" parTransId="{C81B9DB9-6E96-4D9F-B1DC-64F5D6F77792}" sibTransId="{7DE3A3CE-FC7F-4454-9E85-37EE1D3DAB5D}"/>
    <dgm:cxn modelId="{3CAC0523-DD74-43B3-AB13-074021C36CF3}" type="presOf" srcId="{B1623B6A-3881-467A-8A04-C23A7FD67E84}" destId="{F4AA2C39-863D-4C32-ABCC-6E7ABDD2C75F}" srcOrd="1" destOrd="0" presId="urn:microsoft.com/office/officeart/2016/7/layout/RepeatingBendingProcessNew"/>
    <dgm:cxn modelId="{6D7C0127-AE29-4CD6-90F3-12552BF5DA66}" type="presOf" srcId="{2400D8D9-577A-4D93-8965-2E61E49D2A03}" destId="{3B2C7BC2-B913-4A4C-8B1E-05B5BFCEC2F9}" srcOrd="0" destOrd="0" presId="urn:microsoft.com/office/officeart/2016/7/layout/RepeatingBendingProcessNew"/>
    <dgm:cxn modelId="{F3C0A928-01A3-4687-82EE-A79655B80D0D}" srcId="{937CB2D1-E7B0-4A56-8763-EFB64E22A208}" destId="{373468D0-7C6A-4BA6-82D6-AAD13A261F99}" srcOrd="6" destOrd="0" parTransId="{9C66DE4C-79D8-44A5-9CB2-71D970F08B91}" sibTransId="{2400D8D9-577A-4D93-8965-2E61E49D2A03}"/>
    <dgm:cxn modelId="{5022FB2B-686E-4365-9B6F-CD40D2B6E138}" srcId="{937CB2D1-E7B0-4A56-8763-EFB64E22A208}" destId="{1F735EB6-4707-4965-A8FF-6273F1865617}" srcOrd="12" destOrd="0" parTransId="{C45DE571-47FF-4F58-926B-49103815D984}" sibTransId="{8A8A38AC-FE9C-4211-9BCE-EDB15D4BDFD6}"/>
    <dgm:cxn modelId="{7AE09A2F-3AD8-4BBB-8298-C513246E1C12}" type="presOf" srcId="{4F98CFB7-8A0D-4F04-BD85-102C404258E8}" destId="{5F2B4922-7427-41EC-8542-B8C59E504247}" srcOrd="0" destOrd="0" presId="urn:microsoft.com/office/officeart/2016/7/layout/RepeatingBendingProcessNew"/>
    <dgm:cxn modelId="{D5272230-D592-419F-8748-4BB660B8B145}" type="presOf" srcId="{D99ABFA5-F4A4-4226-AF34-F63DF3C315DF}" destId="{CE1FC561-4451-45FF-AB70-DB5D8891F1B9}" srcOrd="0" destOrd="0" presId="urn:microsoft.com/office/officeart/2016/7/layout/RepeatingBendingProcessNew"/>
    <dgm:cxn modelId="{AC2B445F-5E80-497A-BD93-C667C2F09440}" type="presOf" srcId="{DA9DE6D9-8D18-4B61-9E03-D7BB8E8E60D9}" destId="{8087CCAF-15B4-495F-B2C1-022C64C30F13}" srcOrd="0" destOrd="0" presId="urn:microsoft.com/office/officeart/2016/7/layout/RepeatingBendingProcessNew"/>
    <dgm:cxn modelId="{FE715241-BB14-4EDE-8679-A828B0EB7844}" type="presOf" srcId="{234CEE7E-5EAB-41FC-9998-23DC0417C3CA}" destId="{4C3D4188-5F72-4FA1-BFD0-4BAEDEB84827}" srcOrd="0" destOrd="0" presId="urn:microsoft.com/office/officeart/2016/7/layout/RepeatingBendingProcessNew"/>
    <dgm:cxn modelId="{D6751A62-318D-432F-A58E-33DF41DB032D}" type="presOf" srcId="{3CB54D4A-C84E-49F9-856D-A0369E11715A}" destId="{33169612-9B46-46D7-B763-EECCDA5BC3AE}" srcOrd="1" destOrd="0" presId="urn:microsoft.com/office/officeart/2016/7/layout/RepeatingBendingProcessNew"/>
    <dgm:cxn modelId="{89827866-D1CA-4038-B9F8-1A6944ACAF29}" type="presOf" srcId="{B3113921-69C6-46F9-8ACE-4B4D37D12763}" destId="{A47E86BA-4906-42C0-9E16-900C33F4ADB4}" srcOrd="0" destOrd="0" presId="urn:microsoft.com/office/officeart/2016/7/layout/RepeatingBendingProcessNew"/>
    <dgm:cxn modelId="{B1A90067-3450-4F68-A94F-AE77C1EA07AD}" type="presOf" srcId="{937CB2D1-E7B0-4A56-8763-EFB64E22A208}" destId="{511DECD1-59C8-4651-AB2E-E2551B7566AE}" srcOrd="0" destOrd="0" presId="urn:microsoft.com/office/officeart/2016/7/layout/RepeatingBendingProcessNew"/>
    <dgm:cxn modelId="{CA784949-E62F-4B52-9869-4B8F9C34A584}" type="presOf" srcId="{D99ABFA5-F4A4-4226-AF34-F63DF3C315DF}" destId="{3DC7F44E-DCB7-4214-BEB7-FFC8DA8A8DF6}" srcOrd="1" destOrd="0" presId="urn:microsoft.com/office/officeart/2016/7/layout/RepeatingBendingProcessNew"/>
    <dgm:cxn modelId="{7B561C6A-6F4F-4FF4-A929-E19DA8E2EA39}" type="presOf" srcId="{1FE5D733-D9A3-410E-9050-015B44190FDA}" destId="{3931BB1D-89D2-423E-99AC-9D5B76B9C759}" srcOrd="1" destOrd="0" presId="urn:microsoft.com/office/officeart/2016/7/layout/RepeatingBendingProcessNew"/>
    <dgm:cxn modelId="{8B0CA450-2FBC-49F1-91E3-D2F27BCCA060}" type="presOf" srcId="{1FE5D733-D9A3-410E-9050-015B44190FDA}" destId="{848E29B9-A597-4B5B-8498-841D67DC62B4}" srcOrd="0" destOrd="0" presId="urn:microsoft.com/office/officeart/2016/7/layout/RepeatingBendingProcessNew"/>
    <dgm:cxn modelId="{059C0673-DA11-4149-A334-A27D7F1DCCE4}" srcId="{937CB2D1-E7B0-4A56-8763-EFB64E22A208}" destId="{AFB5B8B8-5A09-410A-B8F9-B5F7C6A9A800}" srcOrd="8" destOrd="0" parTransId="{3800D559-39DE-47A0-A9F6-4C105A091E1A}" sibTransId="{D99ABFA5-F4A4-4226-AF34-F63DF3C315DF}"/>
    <dgm:cxn modelId="{89221679-605E-487A-950D-0ADA715715DD}" type="presOf" srcId="{A046B043-B065-490E-B457-8A8C0BD9D4A6}" destId="{DCC6F940-953A-45B3-A6C3-880C9984ED5C}" srcOrd="0" destOrd="0" presId="urn:microsoft.com/office/officeart/2016/7/layout/RepeatingBendingProcessNew"/>
    <dgm:cxn modelId="{4781047B-036A-4C2A-BB05-FE52D2275D41}" type="presOf" srcId="{C4BB4FCF-E2E1-425A-A684-6C4A1C527E39}" destId="{E05F303C-9D65-4947-8F66-18CB74FFFDB8}" srcOrd="0" destOrd="0" presId="urn:microsoft.com/office/officeart/2016/7/layout/RepeatingBendingProcessNew"/>
    <dgm:cxn modelId="{BFD51E81-502A-4E2B-912D-5DF3EDFF3791}" srcId="{937CB2D1-E7B0-4A56-8763-EFB64E22A208}" destId="{F1E4D6F0-6A92-4B60-8076-B9B479B8CE0E}" srcOrd="10" destOrd="0" parTransId="{6F281976-EFEB-4488-B0FF-B5CD2C1A161E}" sibTransId="{F1837DF4-8EDD-4004-85A1-E4097B872DC4}"/>
    <dgm:cxn modelId="{C73A5183-53EE-44D9-9039-2D6503403029}" type="presOf" srcId="{AFB5B8B8-5A09-410A-B8F9-B5F7C6A9A800}" destId="{8AC65857-5B77-4258-92DF-F34B56207664}" srcOrd="0" destOrd="0" presId="urn:microsoft.com/office/officeart/2016/7/layout/RepeatingBendingProcessNew"/>
    <dgm:cxn modelId="{D407CD86-9E91-41A3-B124-CC395A679B52}" type="presOf" srcId="{52F4EF66-A86D-43AD-B712-532841C8C334}" destId="{A7065CC8-76E8-4B23-845A-4E1CCC6AE89F}" srcOrd="0" destOrd="0" presId="urn:microsoft.com/office/officeart/2016/7/layout/RepeatingBendingProcessNew"/>
    <dgm:cxn modelId="{F602B887-57FF-44A1-A044-3DE91E3C8881}" srcId="{937CB2D1-E7B0-4A56-8763-EFB64E22A208}" destId="{4F98CFB7-8A0D-4F04-BD85-102C404258E8}" srcOrd="9" destOrd="0" parTransId="{45F014D2-E0EC-4C80-933F-EAB77ABF20ED}" sibTransId="{3CB54D4A-C84E-49F9-856D-A0369E11715A}"/>
    <dgm:cxn modelId="{620BC78D-19A4-4B75-90FB-6AE3A3677830}" type="presOf" srcId="{F1837DF4-8EDD-4004-85A1-E4097B872DC4}" destId="{1622417E-8AA4-4BE8-B7CC-808E96A4D0FC}" srcOrd="1" destOrd="0" presId="urn:microsoft.com/office/officeart/2016/7/layout/RepeatingBendingProcessNew"/>
    <dgm:cxn modelId="{98EFEA90-13F4-4C1C-9AB9-15CFC95887C5}" srcId="{937CB2D1-E7B0-4A56-8763-EFB64E22A208}" destId="{BDE6CB91-D77C-4A00-9AF7-64F2AE3AFB90}" srcOrd="7" destOrd="0" parTransId="{9CCC336D-DA96-4090-B516-60D6444C6631}" sibTransId="{B3113921-69C6-46F9-8ACE-4B4D37D12763}"/>
    <dgm:cxn modelId="{30300A91-5B64-4B4B-9AB6-F4FFE9F61ABF}" type="presOf" srcId="{1F735EB6-4707-4965-A8FF-6273F1865617}" destId="{FF38BC3F-DCD3-470E-A710-8F7E7D5F8ECD}" srcOrd="0" destOrd="0" presId="urn:microsoft.com/office/officeart/2016/7/layout/RepeatingBendingProcessNew"/>
    <dgm:cxn modelId="{49699691-A26C-4D30-871B-5485CD7FA74B}" srcId="{937CB2D1-E7B0-4A56-8763-EFB64E22A208}" destId="{E0915F70-497A-491B-9CE3-BB53DD309823}" srcOrd="11" destOrd="0" parTransId="{56385ED8-5CAB-4EF5-B212-C9CAD2A54C01}" sibTransId="{1FE5D733-D9A3-410E-9050-015B44190FDA}"/>
    <dgm:cxn modelId="{0EAB7992-7E2A-4E9C-978F-857D5CC09AE4}" type="presOf" srcId="{31F7FCF8-CB3E-49E3-82D4-6BF70E9D1995}" destId="{F9A78FD5-2420-4306-B321-C702B6C42409}" srcOrd="1" destOrd="0" presId="urn:microsoft.com/office/officeart/2016/7/layout/RepeatingBendingProcessNew"/>
    <dgm:cxn modelId="{9805CB95-8BB2-4340-8781-919562AF4A57}" srcId="{937CB2D1-E7B0-4A56-8763-EFB64E22A208}" destId="{A046B043-B065-490E-B457-8A8C0BD9D4A6}" srcOrd="4" destOrd="0" parTransId="{5C712CC8-CFE5-4D8D-9970-F0C284BE38E3}" sibTransId="{B1623B6A-3881-467A-8A04-C23A7FD67E84}"/>
    <dgm:cxn modelId="{07A7989C-B073-4858-B9B1-6011CD5D51CF}" srcId="{937CB2D1-E7B0-4A56-8763-EFB64E22A208}" destId="{B35CD4E0-9D2B-4EBC-B0CA-F712854F1EF8}" srcOrd="5" destOrd="0" parTransId="{DC9BA34A-9B80-40C8-954C-CAB468C5D6F6}" sibTransId="{52F4EF66-A86D-43AD-B712-532841C8C334}"/>
    <dgm:cxn modelId="{FAE9A89D-C58C-478F-8FB9-F498146B4F3E}" srcId="{937CB2D1-E7B0-4A56-8763-EFB64E22A208}" destId="{C4BB4FCF-E2E1-425A-A684-6C4A1C527E39}" srcOrd="2" destOrd="0" parTransId="{1F298257-23DC-4EF9-AD9C-79C5F13F1A53}" sibTransId="{C9825D07-9F3E-4B5E-BE9B-67ADA2283219}"/>
    <dgm:cxn modelId="{E01AD89F-356F-4C78-8F34-B3BC8134E9C4}" type="presOf" srcId="{64B5E870-8736-451B-8204-E18AF8855837}" destId="{22553B8D-8D94-46AC-990F-7180AAFC5BDC}" srcOrd="0" destOrd="0" presId="urn:microsoft.com/office/officeart/2016/7/layout/RepeatingBendingProcessNew"/>
    <dgm:cxn modelId="{27F088A8-B851-4BBB-AAA1-26E9616C21A1}" type="presOf" srcId="{F1837DF4-8EDD-4004-85A1-E4097B872DC4}" destId="{99A4D670-1062-4416-8A89-68F5ED0E8EAC}" srcOrd="0" destOrd="0" presId="urn:microsoft.com/office/officeart/2016/7/layout/RepeatingBendingProcessNew"/>
    <dgm:cxn modelId="{3D27FFB6-3885-4B97-923E-D45DC51EC0DE}" type="presOf" srcId="{7DE3A3CE-FC7F-4454-9E85-37EE1D3DAB5D}" destId="{C2CCEE70-B69A-488D-ACA0-57EB08F3C6E0}" srcOrd="1" destOrd="0" presId="urn:microsoft.com/office/officeart/2016/7/layout/RepeatingBendingProcessNew"/>
    <dgm:cxn modelId="{68B4C2BF-5D4E-40EA-966D-34603DA97811}" type="presOf" srcId="{373468D0-7C6A-4BA6-82D6-AAD13A261F99}" destId="{69B35291-013F-466B-8FFE-4D4BEB13F4F0}" srcOrd="0" destOrd="0" presId="urn:microsoft.com/office/officeart/2016/7/layout/RepeatingBendingProcessNew"/>
    <dgm:cxn modelId="{395711C3-99C0-442A-8409-FECF49950BB3}" type="presOf" srcId="{C9825D07-9F3E-4B5E-BE9B-67ADA2283219}" destId="{8D7A5BDE-8682-4DA9-B667-9DBE7F9AD363}" srcOrd="1" destOrd="0" presId="urn:microsoft.com/office/officeart/2016/7/layout/RepeatingBendingProcessNew"/>
    <dgm:cxn modelId="{65F130CB-395C-4A86-BB5D-C92A62C37A63}" type="presOf" srcId="{C9825D07-9F3E-4B5E-BE9B-67ADA2283219}" destId="{673519EF-ADA3-4212-B0EB-40FE7074D640}" srcOrd="0" destOrd="0" presId="urn:microsoft.com/office/officeart/2016/7/layout/RepeatingBendingProcessNew"/>
    <dgm:cxn modelId="{8F808ECD-BC0D-4489-A2EA-49E209A1ACE9}" type="presOf" srcId="{BDE6CB91-D77C-4A00-9AF7-64F2AE3AFB90}" destId="{2835C6B1-041C-4B42-A533-B7843F54968E}" srcOrd="0" destOrd="0" presId="urn:microsoft.com/office/officeart/2016/7/layout/RepeatingBendingProcessNew"/>
    <dgm:cxn modelId="{3E497ED6-01B6-4746-9726-61618ECF9241}" type="presOf" srcId="{3CB54D4A-C84E-49F9-856D-A0369E11715A}" destId="{7B718137-EE58-4170-BAC5-FD8D347E73A9}" srcOrd="0" destOrd="0" presId="urn:microsoft.com/office/officeart/2016/7/layout/RepeatingBendingProcessNew"/>
    <dgm:cxn modelId="{B99A6FDD-A771-4218-9E46-FD88F8F2617D}" type="presOf" srcId="{31F7FCF8-CB3E-49E3-82D4-6BF70E9D1995}" destId="{723E3BA0-366E-492E-AD8C-4FD5F7521158}" srcOrd="0" destOrd="0" presId="urn:microsoft.com/office/officeart/2016/7/layout/RepeatingBendingProcessNew"/>
    <dgm:cxn modelId="{FA340ADE-893E-43F7-B196-BBF923CF6573}" type="presOf" srcId="{F1E4D6F0-6A92-4B60-8076-B9B479B8CE0E}" destId="{854098FB-56D1-4E0C-A4B2-37CE8CA02BA1}" srcOrd="0" destOrd="0" presId="urn:microsoft.com/office/officeart/2016/7/layout/RepeatingBendingProcessNew"/>
    <dgm:cxn modelId="{C62373DF-338B-4E3D-9FCD-150BE8EEE90B}" type="presOf" srcId="{E0915F70-497A-491B-9CE3-BB53DD309823}" destId="{DBBDBA28-049B-4FCE-9F51-7DB250A01742}" srcOrd="0" destOrd="0" presId="urn:microsoft.com/office/officeart/2016/7/layout/RepeatingBendingProcessNew"/>
    <dgm:cxn modelId="{5A71F6E5-D8F4-4449-A76A-DE22666D993B}" type="presOf" srcId="{52F4EF66-A86D-43AD-B712-532841C8C334}" destId="{A7F1EA3E-93D4-4D9A-9261-CC7049D98D5B}" srcOrd="1" destOrd="0" presId="urn:microsoft.com/office/officeart/2016/7/layout/RepeatingBendingProcessNew"/>
    <dgm:cxn modelId="{FD5D75EA-BE74-4D82-842C-0B215F28D857}" type="presOf" srcId="{B3113921-69C6-46F9-8ACE-4B4D37D12763}" destId="{DD9170F0-20FA-4B0F-BBBC-D5E123624FF7}" srcOrd="1" destOrd="0" presId="urn:microsoft.com/office/officeart/2016/7/layout/RepeatingBendingProcessNew"/>
    <dgm:cxn modelId="{28E432EE-C47E-4174-9E62-ECC37AE9DDAE}" srcId="{937CB2D1-E7B0-4A56-8763-EFB64E22A208}" destId="{234CEE7E-5EAB-41FC-9998-23DC0417C3CA}" srcOrd="1" destOrd="0" parTransId="{B97A2A13-B819-4476-8F1B-66894A158923}" sibTransId="{64B5E870-8736-451B-8204-E18AF8855837}"/>
    <dgm:cxn modelId="{FE32D8F2-D09D-4188-B04D-3BC9A2902DB6}" type="presOf" srcId="{7DE3A3CE-FC7F-4454-9E85-37EE1D3DAB5D}" destId="{48A7C980-4C91-4749-AB7C-D7525535967D}" srcOrd="0" destOrd="0" presId="urn:microsoft.com/office/officeart/2016/7/layout/RepeatingBendingProcessNew"/>
    <dgm:cxn modelId="{5DD12AF5-E08E-4DB8-80A2-E729EE7A7B7C}" type="presOf" srcId="{B35CD4E0-9D2B-4EBC-B0CA-F712854F1EF8}" destId="{D48D810B-60BF-4C0E-849F-C2963B25C6A2}" srcOrd="0" destOrd="0" presId="urn:microsoft.com/office/officeart/2016/7/layout/RepeatingBendingProcessNew"/>
    <dgm:cxn modelId="{A119F1F5-8DC9-4D7C-AD73-E6098DA110D7}" type="presOf" srcId="{B1623B6A-3881-467A-8A04-C23A7FD67E84}" destId="{9F100A1A-3301-43B2-92B5-65551AF7C7D5}" srcOrd="0" destOrd="0" presId="urn:microsoft.com/office/officeart/2016/7/layout/RepeatingBendingProcessNew"/>
    <dgm:cxn modelId="{1789F9F5-7085-4449-A81A-B0CA9AC862AE}" type="presOf" srcId="{D86D0F3C-46B2-42CF-865D-F2448F088C96}" destId="{E68D00F1-5112-43C5-9205-24ED548C9E26}" srcOrd="0" destOrd="0" presId="urn:microsoft.com/office/officeart/2016/7/layout/RepeatingBendingProcessNew"/>
    <dgm:cxn modelId="{A76ED271-6E49-4766-BD48-888643BCF7BB}" type="presParOf" srcId="{511DECD1-59C8-4651-AB2E-E2551B7566AE}" destId="{8087CCAF-15B4-495F-B2C1-022C64C30F13}" srcOrd="0" destOrd="0" presId="urn:microsoft.com/office/officeart/2016/7/layout/RepeatingBendingProcessNew"/>
    <dgm:cxn modelId="{50E713A6-DAE5-47E4-9018-7BAC65E02248}" type="presParOf" srcId="{511DECD1-59C8-4651-AB2E-E2551B7566AE}" destId="{723E3BA0-366E-492E-AD8C-4FD5F7521158}" srcOrd="1" destOrd="0" presId="urn:microsoft.com/office/officeart/2016/7/layout/RepeatingBendingProcessNew"/>
    <dgm:cxn modelId="{6846DFAE-6A41-4092-8063-6F9E44D5A9E7}" type="presParOf" srcId="{723E3BA0-366E-492E-AD8C-4FD5F7521158}" destId="{F9A78FD5-2420-4306-B321-C702B6C42409}" srcOrd="0" destOrd="0" presId="urn:microsoft.com/office/officeart/2016/7/layout/RepeatingBendingProcessNew"/>
    <dgm:cxn modelId="{4219937E-CB39-4F58-A0F5-75856270B383}" type="presParOf" srcId="{511DECD1-59C8-4651-AB2E-E2551B7566AE}" destId="{4C3D4188-5F72-4FA1-BFD0-4BAEDEB84827}" srcOrd="2" destOrd="0" presId="urn:microsoft.com/office/officeart/2016/7/layout/RepeatingBendingProcessNew"/>
    <dgm:cxn modelId="{9F877E4C-B360-448B-BE88-4E98967B5957}" type="presParOf" srcId="{511DECD1-59C8-4651-AB2E-E2551B7566AE}" destId="{22553B8D-8D94-46AC-990F-7180AAFC5BDC}" srcOrd="3" destOrd="0" presId="urn:microsoft.com/office/officeart/2016/7/layout/RepeatingBendingProcessNew"/>
    <dgm:cxn modelId="{049BF06D-3CA9-4A9F-BA12-35F5C296E2BF}" type="presParOf" srcId="{22553B8D-8D94-46AC-990F-7180AAFC5BDC}" destId="{988232FA-D3E0-4074-8F76-FDD9E76A07B2}" srcOrd="0" destOrd="0" presId="urn:microsoft.com/office/officeart/2016/7/layout/RepeatingBendingProcessNew"/>
    <dgm:cxn modelId="{F51B0EF3-A21D-498F-B0C5-AE42A9BABACD}" type="presParOf" srcId="{511DECD1-59C8-4651-AB2E-E2551B7566AE}" destId="{E05F303C-9D65-4947-8F66-18CB74FFFDB8}" srcOrd="4" destOrd="0" presId="urn:microsoft.com/office/officeart/2016/7/layout/RepeatingBendingProcessNew"/>
    <dgm:cxn modelId="{10748C41-BB3C-4DF1-95E8-CB8B33CF488F}" type="presParOf" srcId="{511DECD1-59C8-4651-AB2E-E2551B7566AE}" destId="{673519EF-ADA3-4212-B0EB-40FE7074D640}" srcOrd="5" destOrd="0" presId="urn:microsoft.com/office/officeart/2016/7/layout/RepeatingBendingProcessNew"/>
    <dgm:cxn modelId="{2D076D2A-54D0-4BE3-92A1-A35773908657}" type="presParOf" srcId="{673519EF-ADA3-4212-B0EB-40FE7074D640}" destId="{8D7A5BDE-8682-4DA9-B667-9DBE7F9AD363}" srcOrd="0" destOrd="0" presId="urn:microsoft.com/office/officeart/2016/7/layout/RepeatingBendingProcessNew"/>
    <dgm:cxn modelId="{AC71ACCA-E48B-4F21-9C84-12078A5B1A28}" type="presParOf" srcId="{511DECD1-59C8-4651-AB2E-E2551B7566AE}" destId="{E68D00F1-5112-43C5-9205-24ED548C9E26}" srcOrd="6" destOrd="0" presId="urn:microsoft.com/office/officeart/2016/7/layout/RepeatingBendingProcessNew"/>
    <dgm:cxn modelId="{05098E84-FF5D-41B1-8D46-88FAA2C06AFF}" type="presParOf" srcId="{511DECD1-59C8-4651-AB2E-E2551B7566AE}" destId="{48A7C980-4C91-4749-AB7C-D7525535967D}" srcOrd="7" destOrd="0" presId="urn:microsoft.com/office/officeart/2016/7/layout/RepeatingBendingProcessNew"/>
    <dgm:cxn modelId="{A8323835-DB85-4F4C-9490-B9E4F98AF74F}" type="presParOf" srcId="{48A7C980-4C91-4749-AB7C-D7525535967D}" destId="{C2CCEE70-B69A-488D-ACA0-57EB08F3C6E0}" srcOrd="0" destOrd="0" presId="urn:microsoft.com/office/officeart/2016/7/layout/RepeatingBendingProcessNew"/>
    <dgm:cxn modelId="{062A8E4F-55E9-45D1-8D2E-9C2C8057DB43}" type="presParOf" srcId="{511DECD1-59C8-4651-AB2E-E2551B7566AE}" destId="{DCC6F940-953A-45B3-A6C3-880C9984ED5C}" srcOrd="8" destOrd="0" presId="urn:microsoft.com/office/officeart/2016/7/layout/RepeatingBendingProcessNew"/>
    <dgm:cxn modelId="{4D398783-F16E-4B3F-8928-AECBE985CEB3}" type="presParOf" srcId="{511DECD1-59C8-4651-AB2E-E2551B7566AE}" destId="{9F100A1A-3301-43B2-92B5-65551AF7C7D5}" srcOrd="9" destOrd="0" presId="urn:microsoft.com/office/officeart/2016/7/layout/RepeatingBendingProcessNew"/>
    <dgm:cxn modelId="{A6EBB03B-F344-462C-BAEB-454080A1BC57}" type="presParOf" srcId="{9F100A1A-3301-43B2-92B5-65551AF7C7D5}" destId="{F4AA2C39-863D-4C32-ABCC-6E7ABDD2C75F}" srcOrd="0" destOrd="0" presId="urn:microsoft.com/office/officeart/2016/7/layout/RepeatingBendingProcessNew"/>
    <dgm:cxn modelId="{FD84B688-62E0-486D-8B1B-DD4EFE676EDE}" type="presParOf" srcId="{511DECD1-59C8-4651-AB2E-E2551B7566AE}" destId="{D48D810B-60BF-4C0E-849F-C2963B25C6A2}" srcOrd="10" destOrd="0" presId="urn:microsoft.com/office/officeart/2016/7/layout/RepeatingBendingProcessNew"/>
    <dgm:cxn modelId="{45FA280F-94EE-4210-9D11-133B026F7F72}" type="presParOf" srcId="{511DECD1-59C8-4651-AB2E-E2551B7566AE}" destId="{A7065CC8-76E8-4B23-845A-4E1CCC6AE89F}" srcOrd="11" destOrd="0" presId="urn:microsoft.com/office/officeart/2016/7/layout/RepeatingBendingProcessNew"/>
    <dgm:cxn modelId="{980A45DC-F0D4-4CEF-94F0-F299ABE01987}" type="presParOf" srcId="{A7065CC8-76E8-4B23-845A-4E1CCC6AE89F}" destId="{A7F1EA3E-93D4-4D9A-9261-CC7049D98D5B}" srcOrd="0" destOrd="0" presId="urn:microsoft.com/office/officeart/2016/7/layout/RepeatingBendingProcessNew"/>
    <dgm:cxn modelId="{A0B2F342-0B48-4C9B-ABD3-1A286DA901E1}" type="presParOf" srcId="{511DECD1-59C8-4651-AB2E-E2551B7566AE}" destId="{69B35291-013F-466B-8FFE-4D4BEB13F4F0}" srcOrd="12" destOrd="0" presId="urn:microsoft.com/office/officeart/2016/7/layout/RepeatingBendingProcessNew"/>
    <dgm:cxn modelId="{35D3288E-8A86-4B93-B7B7-92C17A811E78}" type="presParOf" srcId="{511DECD1-59C8-4651-AB2E-E2551B7566AE}" destId="{3B2C7BC2-B913-4A4C-8B1E-05B5BFCEC2F9}" srcOrd="13" destOrd="0" presId="urn:microsoft.com/office/officeart/2016/7/layout/RepeatingBendingProcessNew"/>
    <dgm:cxn modelId="{80035DEB-8A76-4BC2-B646-C7816CA9E9B5}" type="presParOf" srcId="{3B2C7BC2-B913-4A4C-8B1E-05B5BFCEC2F9}" destId="{EEFFD40F-1AF9-4151-8EBA-A97FA5F9A6EC}" srcOrd="0" destOrd="0" presId="urn:microsoft.com/office/officeart/2016/7/layout/RepeatingBendingProcessNew"/>
    <dgm:cxn modelId="{1FD0E03D-E03A-4B90-84DF-B374C77F6BA4}" type="presParOf" srcId="{511DECD1-59C8-4651-AB2E-E2551B7566AE}" destId="{2835C6B1-041C-4B42-A533-B7843F54968E}" srcOrd="14" destOrd="0" presId="urn:microsoft.com/office/officeart/2016/7/layout/RepeatingBendingProcessNew"/>
    <dgm:cxn modelId="{8F35DC12-1E19-4DEE-B886-CDC898B10485}" type="presParOf" srcId="{511DECD1-59C8-4651-AB2E-E2551B7566AE}" destId="{A47E86BA-4906-42C0-9E16-900C33F4ADB4}" srcOrd="15" destOrd="0" presId="urn:microsoft.com/office/officeart/2016/7/layout/RepeatingBendingProcessNew"/>
    <dgm:cxn modelId="{4FB3F8C7-25C1-4917-BCF2-38FA4D1034C2}" type="presParOf" srcId="{A47E86BA-4906-42C0-9E16-900C33F4ADB4}" destId="{DD9170F0-20FA-4B0F-BBBC-D5E123624FF7}" srcOrd="0" destOrd="0" presId="urn:microsoft.com/office/officeart/2016/7/layout/RepeatingBendingProcessNew"/>
    <dgm:cxn modelId="{65A72503-953C-46EE-82F3-7087EE34A24F}" type="presParOf" srcId="{511DECD1-59C8-4651-AB2E-E2551B7566AE}" destId="{8AC65857-5B77-4258-92DF-F34B56207664}" srcOrd="16" destOrd="0" presId="urn:microsoft.com/office/officeart/2016/7/layout/RepeatingBendingProcessNew"/>
    <dgm:cxn modelId="{3486C4D8-C923-4C7F-882A-4F616125FAA0}" type="presParOf" srcId="{511DECD1-59C8-4651-AB2E-E2551B7566AE}" destId="{CE1FC561-4451-45FF-AB70-DB5D8891F1B9}" srcOrd="17" destOrd="0" presId="urn:microsoft.com/office/officeart/2016/7/layout/RepeatingBendingProcessNew"/>
    <dgm:cxn modelId="{059CABC9-FD10-4F89-94B2-66C227C613E4}" type="presParOf" srcId="{CE1FC561-4451-45FF-AB70-DB5D8891F1B9}" destId="{3DC7F44E-DCB7-4214-BEB7-FFC8DA8A8DF6}" srcOrd="0" destOrd="0" presId="urn:microsoft.com/office/officeart/2016/7/layout/RepeatingBendingProcessNew"/>
    <dgm:cxn modelId="{C64960EF-B64D-4E9D-8E34-A4160FAB2345}" type="presParOf" srcId="{511DECD1-59C8-4651-AB2E-E2551B7566AE}" destId="{5F2B4922-7427-41EC-8542-B8C59E504247}" srcOrd="18" destOrd="0" presId="urn:microsoft.com/office/officeart/2016/7/layout/RepeatingBendingProcessNew"/>
    <dgm:cxn modelId="{FCA1EC2D-C258-4548-A9DB-286A909BAEC2}" type="presParOf" srcId="{511DECD1-59C8-4651-AB2E-E2551B7566AE}" destId="{7B718137-EE58-4170-BAC5-FD8D347E73A9}" srcOrd="19" destOrd="0" presId="urn:microsoft.com/office/officeart/2016/7/layout/RepeatingBendingProcessNew"/>
    <dgm:cxn modelId="{DF985A1F-0A02-4D89-B00E-6F54DBF0E214}" type="presParOf" srcId="{7B718137-EE58-4170-BAC5-FD8D347E73A9}" destId="{33169612-9B46-46D7-B763-EECCDA5BC3AE}" srcOrd="0" destOrd="0" presId="urn:microsoft.com/office/officeart/2016/7/layout/RepeatingBendingProcessNew"/>
    <dgm:cxn modelId="{F8D1E804-B888-4662-9937-9561CD0D63FA}" type="presParOf" srcId="{511DECD1-59C8-4651-AB2E-E2551B7566AE}" destId="{854098FB-56D1-4E0C-A4B2-37CE8CA02BA1}" srcOrd="20" destOrd="0" presId="urn:microsoft.com/office/officeart/2016/7/layout/RepeatingBendingProcessNew"/>
    <dgm:cxn modelId="{8797E361-A852-4983-9467-932EC3CE898A}" type="presParOf" srcId="{511DECD1-59C8-4651-AB2E-E2551B7566AE}" destId="{99A4D670-1062-4416-8A89-68F5ED0E8EAC}" srcOrd="21" destOrd="0" presId="urn:microsoft.com/office/officeart/2016/7/layout/RepeatingBendingProcessNew"/>
    <dgm:cxn modelId="{CCFBD216-5140-4817-BCFE-3C5B7E6EB98F}" type="presParOf" srcId="{99A4D670-1062-4416-8A89-68F5ED0E8EAC}" destId="{1622417E-8AA4-4BE8-B7CC-808E96A4D0FC}" srcOrd="0" destOrd="0" presId="urn:microsoft.com/office/officeart/2016/7/layout/RepeatingBendingProcessNew"/>
    <dgm:cxn modelId="{32386817-A022-4CB5-9298-66FF60F1C1E7}" type="presParOf" srcId="{511DECD1-59C8-4651-AB2E-E2551B7566AE}" destId="{DBBDBA28-049B-4FCE-9F51-7DB250A01742}" srcOrd="22" destOrd="0" presId="urn:microsoft.com/office/officeart/2016/7/layout/RepeatingBendingProcessNew"/>
    <dgm:cxn modelId="{0A02544E-7FAF-4CEA-B76F-C5C62E1F2079}" type="presParOf" srcId="{511DECD1-59C8-4651-AB2E-E2551B7566AE}" destId="{848E29B9-A597-4B5B-8498-841D67DC62B4}" srcOrd="23" destOrd="0" presId="urn:microsoft.com/office/officeart/2016/7/layout/RepeatingBendingProcessNew"/>
    <dgm:cxn modelId="{34D9E029-7E20-4384-90F0-6A1136DFD8DA}" type="presParOf" srcId="{848E29B9-A597-4B5B-8498-841D67DC62B4}" destId="{3931BB1D-89D2-423E-99AC-9D5B76B9C759}" srcOrd="0" destOrd="0" presId="urn:microsoft.com/office/officeart/2016/7/layout/RepeatingBendingProcessNew"/>
    <dgm:cxn modelId="{FC77EFFD-D3D9-4662-88E1-3589FCDDF3E7}" type="presParOf" srcId="{511DECD1-59C8-4651-AB2E-E2551B7566AE}" destId="{FF38BC3F-DCD3-470E-A710-8F7E7D5F8ECD}" srcOrd="2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A53C65-A8ED-4AAD-BEAC-27CB53C1441A}">
      <dsp:nvSpPr>
        <dsp:cNvPr id="0" name=""/>
        <dsp:cNvSpPr/>
      </dsp:nvSpPr>
      <dsp:spPr>
        <a:xfrm>
          <a:off x="0" y="301170"/>
          <a:ext cx="6628804" cy="1389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/>
            <a:t>Αναγνωρίζουν επιπτώσεις της υπερκατανάλωσης</a:t>
          </a:r>
          <a:endParaRPr lang="en-US" sz="3600" kern="1200"/>
        </a:p>
      </dsp:txBody>
      <dsp:txXfrm>
        <a:off x="67852" y="369022"/>
        <a:ext cx="6493100" cy="1254256"/>
      </dsp:txXfrm>
    </dsp:sp>
    <dsp:sp modelId="{3E435709-7CBB-4209-8506-4A71D2759ACF}">
      <dsp:nvSpPr>
        <dsp:cNvPr id="0" name=""/>
        <dsp:cNvSpPr/>
      </dsp:nvSpPr>
      <dsp:spPr>
        <a:xfrm>
          <a:off x="0" y="1794810"/>
          <a:ext cx="6628804" cy="1389960"/>
        </a:xfrm>
        <a:prstGeom prst="roundRect">
          <a:avLst/>
        </a:prstGeom>
        <a:gradFill rotWithShape="0">
          <a:gsLst>
            <a:gs pos="0">
              <a:schemeClr val="accent2">
                <a:hueOff val="-1482143"/>
                <a:satOff val="7100"/>
                <a:lumOff val="6569"/>
                <a:alphaOff val="0"/>
                <a:tint val="96000"/>
                <a:lumMod val="100000"/>
              </a:schemeClr>
            </a:gs>
            <a:gs pos="78000">
              <a:schemeClr val="accent2">
                <a:hueOff val="-1482143"/>
                <a:satOff val="7100"/>
                <a:lumOff val="656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/>
            <a:t>Επιλέγουν πιο υπεύθυνες καταναλωτικές συμπεριφορές</a:t>
          </a:r>
          <a:endParaRPr lang="en-US" sz="3600" kern="1200"/>
        </a:p>
      </dsp:txBody>
      <dsp:txXfrm>
        <a:off x="67852" y="1862662"/>
        <a:ext cx="6493100" cy="1254256"/>
      </dsp:txXfrm>
    </dsp:sp>
    <dsp:sp modelId="{873E1F3B-3AF1-4E25-9B31-348FE1041738}">
      <dsp:nvSpPr>
        <dsp:cNvPr id="0" name=""/>
        <dsp:cNvSpPr/>
      </dsp:nvSpPr>
      <dsp:spPr>
        <a:xfrm>
          <a:off x="0" y="3288450"/>
          <a:ext cx="6628804" cy="1389960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/>
            <a:t>Δημιουργούν ένα προσωπικό σχέδιο δράσης</a:t>
          </a:r>
          <a:endParaRPr lang="en-US" sz="3600" kern="1200"/>
        </a:p>
      </dsp:txBody>
      <dsp:txXfrm>
        <a:off x="67852" y="3356302"/>
        <a:ext cx="6493100" cy="12542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3E3BA0-366E-492E-AD8C-4FD5F7521158}">
      <dsp:nvSpPr>
        <dsp:cNvPr id="0" name=""/>
        <dsp:cNvSpPr/>
      </dsp:nvSpPr>
      <dsp:spPr>
        <a:xfrm>
          <a:off x="1626989" y="654271"/>
          <a:ext cx="342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595" y="45720"/>
              </a:lnTo>
            </a:path>
          </a:pathLst>
        </a:cu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88957" y="698125"/>
        <a:ext cx="18659" cy="3731"/>
      </dsp:txXfrm>
    </dsp:sp>
    <dsp:sp modelId="{8087CCAF-15B4-495F-B2C1-022C64C30F13}">
      <dsp:nvSpPr>
        <dsp:cNvPr id="0" name=""/>
        <dsp:cNvSpPr/>
      </dsp:nvSpPr>
      <dsp:spPr>
        <a:xfrm>
          <a:off x="6199" y="213213"/>
          <a:ext cx="1622590" cy="97355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/>
            <a:t>1️⃣ Τι είναι η βιώσιμη κατανάλωση</a:t>
          </a:r>
          <a:endParaRPr lang="en-US" sz="1200" kern="1200"/>
        </a:p>
      </dsp:txBody>
      <dsp:txXfrm>
        <a:off x="6199" y="213213"/>
        <a:ext cx="1622590" cy="973554"/>
      </dsp:txXfrm>
    </dsp:sp>
    <dsp:sp modelId="{22553B8D-8D94-46AC-990F-7180AAFC5BDC}">
      <dsp:nvSpPr>
        <dsp:cNvPr id="0" name=""/>
        <dsp:cNvSpPr/>
      </dsp:nvSpPr>
      <dsp:spPr>
        <a:xfrm>
          <a:off x="3622775" y="654271"/>
          <a:ext cx="342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595" y="45720"/>
              </a:lnTo>
            </a:path>
          </a:pathLst>
        </a:custGeom>
        <a:noFill/>
        <a:ln w="12700" cap="rnd" cmpd="sng" algn="ctr">
          <a:solidFill>
            <a:schemeClr val="accent2">
              <a:hueOff val="-269481"/>
              <a:satOff val="1291"/>
              <a:lumOff val="119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84743" y="698125"/>
        <a:ext cx="18659" cy="3731"/>
      </dsp:txXfrm>
    </dsp:sp>
    <dsp:sp modelId="{4C3D4188-5F72-4FA1-BFD0-4BAEDEB84827}">
      <dsp:nvSpPr>
        <dsp:cNvPr id="0" name=""/>
        <dsp:cNvSpPr/>
      </dsp:nvSpPr>
      <dsp:spPr>
        <a:xfrm>
          <a:off x="2001985" y="213213"/>
          <a:ext cx="1622590" cy="973554"/>
        </a:xfrm>
        <a:prstGeom prst="rect">
          <a:avLst/>
        </a:prstGeom>
        <a:solidFill>
          <a:schemeClr val="accent2">
            <a:hueOff val="-247024"/>
            <a:satOff val="1183"/>
            <a:lumOff val="109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Επιλογή προϊόντων που δεν εξαντλούν φυσικούς πόρους.</a:t>
          </a:r>
          <a:endParaRPr lang="en-US" sz="1200" kern="1200"/>
        </a:p>
      </dsp:txBody>
      <dsp:txXfrm>
        <a:off x="2001985" y="213213"/>
        <a:ext cx="1622590" cy="973554"/>
      </dsp:txXfrm>
    </dsp:sp>
    <dsp:sp modelId="{673519EF-ADA3-4212-B0EB-40FE7074D640}">
      <dsp:nvSpPr>
        <dsp:cNvPr id="0" name=""/>
        <dsp:cNvSpPr/>
      </dsp:nvSpPr>
      <dsp:spPr>
        <a:xfrm>
          <a:off x="5618561" y="654271"/>
          <a:ext cx="342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595" y="45720"/>
              </a:lnTo>
            </a:path>
          </a:pathLst>
        </a:custGeom>
        <a:noFill/>
        <a:ln w="12700" cap="rnd" cmpd="sng" algn="ctr">
          <a:solidFill>
            <a:schemeClr val="accent2">
              <a:hueOff val="-538961"/>
              <a:satOff val="2582"/>
              <a:lumOff val="238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80529" y="698125"/>
        <a:ext cx="18659" cy="3731"/>
      </dsp:txXfrm>
    </dsp:sp>
    <dsp:sp modelId="{E05F303C-9D65-4947-8F66-18CB74FFFDB8}">
      <dsp:nvSpPr>
        <dsp:cNvPr id="0" name=""/>
        <dsp:cNvSpPr/>
      </dsp:nvSpPr>
      <dsp:spPr>
        <a:xfrm>
          <a:off x="3997771" y="213213"/>
          <a:ext cx="1622590" cy="973554"/>
        </a:xfrm>
        <a:prstGeom prst="rect">
          <a:avLst/>
        </a:prstGeom>
        <a:solidFill>
          <a:schemeClr val="accent2">
            <a:hueOff val="-494048"/>
            <a:satOff val="2367"/>
            <a:lumOff val="219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Προϊόντα φιλικά προς το περιβάλλον και την κοινωνία.</a:t>
          </a:r>
          <a:endParaRPr lang="en-US" sz="1200" kern="1200"/>
        </a:p>
      </dsp:txBody>
      <dsp:txXfrm>
        <a:off x="3997771" y="213213"/>
        <a:ext cx="1622590" cy="973554"/>
      </dsp:txXfrm>
    </dsp:sp>
    <dsp:sp modelId="{48A7C980-4C91-4749-AB7C-D7525535967D}">
      <dsp:nvSpPr>
        <dsp:cNvPr id="0" name=""/>
        <dsp:cNvSpPr/>
      </dsp:nvSpPr>
      <dsp:spPr>
        <a:xfrm>
          <a:off x="7614347" y="654271"/>
          <a:ext cx="342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595" y="45720"/>
              </a:lnTo>
            </a:path>
          </a:pathLst>
        </a:custGeom>
        <a:noFill/>
        <a:ln w="12700" cap="rnd" cmpd="sng" algn="ctr">
          <a:solidFill>
            <a:schemeClr val="accent2">
              <a:hueOff val="-808442"/>
              <a:satOff val="3873"/>
              <a:lumOff val="358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776315" y="698125"/>
        <a:ext cx="18659" cy="3731"/>
      </dsp:txXfrm>
    </dsp:sp>
    <dsp:sp modelId="{E68D00F1-5112-43C5-9205-24ED548C9E26}">
      <dsp:nvSpPr>
        <dsp:cNvPr id="0" name=""/>
        <dsp:cNvSpPr/>
      </dsp:nvSpPr>
      <dsp:spPr>
        <a:xfrm>
          <a:off x="5993557" y="213213"/>
          <a:ext cx="1622590" cy="973554"/>
        </a:xfrm>
        <a:prstGeom prst="rect">
          <a:avLst/>
        </a:prstGeom>
        <a:solidFill>
          <a:schemeClr val="accent2">
            <a:hueOff val="-741071"/>
            <a:satOff val="3550"/>
            <a:lumOff val="328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Σκέψη πριν από κάθε αγορά: χρειάζομαι πραγματικά αυτό το προϊόν;</a:t>
          </a:r>
          <a:endParaRPr lang="en-US" sz="1200" kern="1200"/>
        </a:p>
      </dsp:txBody>
      <dsp:txXfrm>
        <a:off x="5993557" y="213213"/>
        <a:ext cx="1622590" cy="973554"/>
      </dsp:txXfrm>
    </dsp:sp>
    <dsp:sp modelId="{9F100A1A-3301-43B2-92B5-65551AF7C7D5}">
      <dsp:nvSpPr>
        <dsp:cNvPr id="0" name=""/>
        <dsp:cNvSpPr/>
      </dsp:nvSpPr>
      <dsp:spPr>
        <a:xfrm>
          <a:off x="817494" y="1184968"/>
          <a:ext cx="7983144" cy="342595"/>
        </a:xfrm>
        <a:custGeom>
          <a:avLst/>
          <a:gdLst/>
          <a:ahLst/>
          <a:cxnLst/>
          <a:rect l="0" t="0" r="0" b="0"/>
          <a:pathLst>
            <a:path>
              <a:moveTo>
                <a:pt x="7983144" y="0"/>
              </a:moveTo>
              <a:lnTo>
                <a:pt x="7983144" y="188397"/>
              </a:lnTo>
              <a:lnTo>
                <a:pt x="0" y="188397"/>
              </a:lnTo>
              <a:lnTo>
                <a:pt x="0" y="342595"/>
              </a:lnTo>
            </a:path>
          </a:pathLst>
        </a:custGeom>
        <a:noFill/>
        <a:ln w="12700" cap="rnd" cmpd="sng" algn="ctr">
          <a:solidFill>
            <a:schemeClr val="accent2">
              <a:hueOff val="-1077922"/>
              <a:satOff val="5164"/>
              <a:lumOff val="477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09269" y="1354400"/>
        <a:ext cx="399593" cy="3731"/>
      </dsp:txXfrm>
    </dsp:sp>
    <dsp:sp modelId="{DCC6F940-953A-45B3-A6C3-880C9984ED5C}">
      <dsp:nvSpPr>
        <dsp:cNvPr id="0" name=""/>
        <dsp:cNvSpPr/>
      </dsp:nvSpPr>
      <dsp:spPr>
        <a:xfrm>
          <a:off x="7989343" y="213213"/>
          <a:ext cx="1622590" cy="973554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/>
            <a:t>2️⃣ Συνέπειες υπερκατανάλωσης</a:t>
          </a:r>
          <a:endParaRPr lang="en-US" sz="1200" kern="1200"/>
        </a:p>
      </dsp:txBody>
      <dsp:txXfrm>
        <a:off x="7989343" y="213213"/>
        <a:ext cx="1622590" cy="973554"/>
      </dsp:txXfrm>
    </dsp:sp>
    <dsp:sp modelId="{A7065CC8-76E8-4B23-845A-4E1CCC6AE89F}">
      <dsp:nvSpPr>
        <dsp:cNvPr id="0" name=""/>
        <dsp:cNvSpPr/>
      </dsp:nvSpPr>
      <dsp:spPr>
        <a:xfrm>
          <a:off x="1626989" y="2001021"/>
          <a:ext cx="342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595" y="45720"/>
              </a:lnTo>
            </a:path>
          </a:pathLst>
        </a:custGeom>
        <a:noFill/>
        <a:ln w="12700" cap="rnd" cmpd="sng" algn="ctr">
          <a:solidFill>
            <a:schemeClr val="accent2">
              <a:hueOff val="-1347403"/>
              <a:satOff val="6455"/>
              <a:lumOff val="597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88957" y="2044875"/>
        <a:ext cx="18659" cy="3731"/>
      </dsp:txXfrm>
    </dsp:sp>
    <dsp:sp modelId="{D48D810B-60BF-4C0E-849F-C2963B25C6A2}">
      <dsp:nvSpPr>
        <dsp:cNvPr id="0" name=""/>
        <dsp:cNvSpPr/>
      </dsp:nvSpPr>
      <dsp:spPr>
        <a:xfrm>
          <a:off x="6199" y="1559963"/>
          <a:ext cx="1622590" cy="973554"/>
        </a:xfrm>
        <a:prstGeom prst="rect">
          <a:avLst/>
        </a:prstGeom>
        <a:solidFill>
          <a:schemeClr val="accent2">
            <a:hueOff val="-1235119"/>
            <a:satOff val="5917"/>
            <a:lumOff val="547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Σπατάλη φυσικών πόρων (νερό, ενέργεια, πρώτες ύλες).</a:t>
          </a:r>
          <a:endParaRPr lang="en-US" sz="1200" kern="1200"/>
        </a:p>
      </dsp:txBody>
      <dsp:txXfrm>
        <a:off x="6199" y="1559963"/>
        <a:ext cx="1622590" cy="973554"/>
      </dsp:txXfrm>
    </dsp:sp>
    <dsp:sp modelId="{3B2C7BC2-B913-4A4C-8B1E-05B5BFCEC2F9}">
      <dsp:nvSpPr>
        <dsp:cNvPr id="0" name=""/>
        <dsp:cNvSpPr/>
      </dsp:nvSpPr>
      <dsp:spPr>
        <a:xfrm>
          <a:off x="3622775" y="2001021"/>
          <a:ext cx="342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595" y="45720"/>
              </a:lnTo>
            </a:path>
          </a:pathLst>
        </a:custGeom>
        <a:noFill/>
        <a:ln w="12700" cap="rnd" cmpd="sng" algn="ctr">
          <a:solidFill>
            <a:schemeClr val="accent2">
              <a:hueOff val="-1616883"/>
              <a:satOff val="7745"/>
              <a:lumOff val="716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84743" y="2044875"/>
        <a:ext cx="18659" cy="3731"/>
      </dsp:txXfrm>
    </dsp:sp>
    <dsp:sp modelId="{69B35291-013F-466B-8FFE-4D4BEB13F4F0}">
      <dsp:nvSpPr>
        <dsp:cNvPr id="0" name=""/>
        <dsp:cNvSpPr/>
      </dsp:nvSpPr>
      <dsp:spPr>
        <a:xfrm>
          <a:off x="2001985" y="1559963"/>
          <a:ext cx="1622590" cy="973554"/>
        </a:xfrm>
        <a:prstGeom prst="rect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Δημιουργία μεγάλων ποσοτήτων απορριμμάτων.</a:t>
          </a:r>
          <a:endParaRPr lang="en-US" sz="1200" kern="1200"/>
        </a:p>
      </dsp:txBody>
      <dsp:txXfrm>
        <a:off x="2001985" y="1559963"/>
        <a:ext cx="1622590" cy="973554"/>
      </dsp:txXfrm>
    </dsp:sp>
    <dsp:sp modelId="{A47E86BA-4906-42C0-9E16-900C33F4ADB4}">
      <dsp:nvSpPr>
        <dsp:cNvPr id="0" name=""/>
        <dsp:cNvSpPr/>
      </dsp:nvSpPr>
      <dsp:spPr>
        <a:xfrm>
          <a:off x="5618561" y="2001021"/>
          <a:ext cx="342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595" y="45720"/>
              </a:lnTo>
            </a:path>
          </a:pathLst>
        </a:custGeom>
        <a:noFill/>
        <a:ln w="12700" cap="rnd" cmpd="sng" algn="ctr">
          <a:solidFill>
            <a:schemeClr val="accent2">
              <a:hueOff val="-1886364"/>
              <a:satOff val="9036"/>
              <a:lumOff val="836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80529" y="2044875"/>
        <a:ext cx="18659" cy="3731"/>
      </dsp:txXfrm>
    </dsp:sp>
    <dsp:sp modelId="{2835C6B1-041C-4B42-A533-B7843F54968E}">
      <dsp:nvSpPr>
        <dsp:cNvPr id="0" name=""/>
        <dsp:cNvSpPr/>
      </dsp:nvSpPr>
      <dsp:spPr>
        <a:xfrm>
          <a:off x="3997771" y="1559963"/>
          <a:ext cx="1622590" cy="973554"/>
        </a:xfrm>
        <a:prstGeom prst="rect">
          <a:avLst/>
        </a:prstGeom>
        <a:solidFill>
          <a:schemeClr val="accent2">
            <a:hueOff val="-1729167"/>
            <a:satOff val="8283"/>
            <a:lumOff val="766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Περιβαλλοντική επιβάρυνση: ρύπανση, αλλαγές στο κλίμα.</a:t>
          </a:r>
          <a:endParaRPr lang="en-US" sz="1200" kern="1200"/>
        </a:p>
      </dsp:txBody>
      <dsp:txXfrm>
        <a:off x="3997771" y="1559963"/>
        <a:ext cx="1622590" cy="973554"/>
      </dsp:txXfrm>
    </dsp:sp>
    <dsp:sp modelId="{CE1FC561-4451-45FF-AB70-DB5D8891F1B9}">
      <dsp:nvSpPr>
        <dsp:cNvPr id="0" name=""/>
        <dsp:cNvSpPr/>
      </dsp:nvSpPr>
      <dsp:spPr>
        <a:xfrm>
          <a:off x="7614347" y="2001021"/>
          <a:ext cx="342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595" y="45720"/>
              </a:lnTo>
            </a:path>
          </a:pathLst>
        </a:custGeom>
        <a:noFill/>
        <a:ln w="12700" cap="rnd" cmpd="sng" algn="ctr">
          <a:solidFill>
            <a:schemeClr val="accent2">
              <a:hueOff val="-2155844"/>
              <a:satOff val="10327"/>
              <a:lumOff val="955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776315" y="2044875"/>
        <a:ext cx="18659" cy="3731"/>
      </dsp:txXfrm>
    </dsp:sp>
    <dsp:sp modelId="{8AC65857-5B77-4258-92DF-F34B56207664}">
      <dsp:nvSpPr>
        <dsp:cNvPr id="0" name=""/>
        <dsp:cNvSpPr/>
      </dsp:nvSpPr>
      <dsp:spPr>
        <a:xfrm>
          <a:off x="5993557" y="1559963"/>
          <a:ext cx="1622590" cy="973554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/>
            <a:t>3️⃣ Συμβουλές για καθημερινή υπεύθυνη κατανάλωση</a:t>
          </a:r>
          <a:endParaRPr lang="en-US" sz="1200" kern="1200"/>
        </a:p>
      </dsp:txBody>
      <dsp:txXfrm>
        <a:off x="5993557" y="1559963"/>
        <a:ext cx="1622590" cy="973554"/>
      </dsp:txXfrm>
    </dsp:sp>
    <dsp:sp modelId="{7B718137-EE58-4170-BAC5-FD8D347E73A9}">
      <dsp:nvSpPr>
        <dsp:cNvPr id="0" name=""/>
        <dsp:cNvSpPr/>
      </dsp:nvSpPr>
      <dsp:spPr>
        <a:xfrm>
          <a:off x="817494" y="2531718"/>
          <a:ext cx="7983144" cy="342595"/>
        </a:xfrm>
        <a:custGeom>
          <a:avLst/>
          <a:gdLst/>
          <a:ahLst/>
          <a:cxnLst/>
          <a:rect l="0" t="0" r="0" b="0"/>
          <a:pathLst>
            <a:path>
              <a:moveTo>
                <a:pt x="7983144" y="0"/>
              </a:moveTo>
              <a:lnTo>
                <a:pt x="7983144" y="188397"/>
              </a:lnTo>
              <a:lnTo>
                <a:pt x="0" y="188397"/>
              </a:lnTo>
              <a:lnTo>
                <a:pt x="0" y="342595"/>
              </a:lnTo>
            </a:path>
          </a:pathLst>
        </a:custGeom>
        <a:noFill/>
        <a:ln w="12700" cap="rnd" cmpd="sng" algn="ctr">
          <a:solidFill>
            <a:schemeClr val="accent2">
              <a:hueOff val="-2425325"/>
              <a:satOff val="11618"/>
              <a:lumOff val="1074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09269" y="2701149"/>
        <a:ext cx="399593" cy="3731"/>
      </dsp:txXfrm>
    </dsp:sp>
    <dsp:sp modelId="{5F2B4922-7427-41EC-8542-B8C59E504247}">
      <dsp:nvSpPr>
        <dsp:cNvPr id="0" name=""/>
        <dsp:cNvSpPr/>
      </dsp:nvSpPr>
      <dsp:spPr>
        <a:xfrm>
          <a:off x="7989343" y="1559963"/>
          <a:ext cx="1622590" cy="973554"/>
        </a:xfrm>
        <a:prstGeom prst="rect">
          <a:avLst/>
        </a:prstGeom>
        <a:solidFill>
          <a:schemeClr val="accent2">
            <a:hueOff val="-2223214"/>
            <a:satOff val="10650"/>
            <a:lumOff val="985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Επαναχρησιμοποίηση και ανακύκλωση προϊόντων.</a:t>
          </a:r>
          <a:endParaRPr lang="en-US" sz="1200" kern="1200"/>
        </a:p>
      </dsp:txBody>
      <dsp:txXfrm>
        <a:off x="7989343" y="1559963"/>
        <a:ext cx="1622590" cy="973554"/>
      </dsp:txXfrm>
    </dsp:sp>
    <dsp:sp modelId="{99A4D670-1062-4416-8A89-68F5ED0E8EAC}">
      <dsp:nvSpPr>
        <dsp:cNvPr id="0" name=""/>
        <dsp:cNvSpPr/>
      </dsp:nvSpPr>
      <dsp:spPr>
        <a:xfrm>
          <a:off x="1626989" y="3347770"/>
          <a:ext cx="342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595" y="45720"/>
              </a:lnTo>
            </a:path>
          </a:pathLst>
        </a:custGeom>
        <a:noFill/>
        <a:ln w="12700" cap="rnd" cmpd="sng" algn="ctr">
          <a:solidFill>
            <a:schemeClr val="accent2">
              <a:hueOff val="-2694806"/>
              <a:satOff val="12909"/>
              <a:lumOff val="1194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88957" y="3391624"/>
        <a:ext cx="18659" cy="3731"/>
      </dsp:txXfrm>
    </dsp:sp>
    <dsp:sp modelId="{854098FB-56D1-4E0C-A4B2-37CE8CA02BA1}">
      <dsp:nvSpPr>
        <dsp:cNvPr id="0" name=""/>
        <dsp:cNvSpPr/>
      </dsp:nvSpPr>
      <dsp:spPr>
        <a:xfrm>
          <a:off x="6199" y="2906713"/>
          <a:ext cx="1622590" cy="973554"/>
        </a:xfrm>
        <a:prstGeom prst="rect">
          <a:avLst/>
        </a:prstGeom>
        <a:solidFill>
          <a:schemeClr val="accent2">
            <a:hueOff val="-2470238"/>
            <a:satOff val="11833"/>
            <a:lumOff val="1094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Επιλογή τοπικών και εποχιακών προϊόντων.</a:t>
          </a:r>
          <a:endParaRPr lang="en-US" sz="1200" kern="1200"/>
        </a:p>
      </dsp:txBody>
      <dsp:txXfrm>
        <a:off x="6199" y="2906713"/>
        <a:ext cx="1622590" cy="973554"/>
      </dsp:txXfrm>
    </dsp:sp>
    <dsp:sp modelId="{848E29B9-A597-4B5B-8498-841D67DC62B4}">
      <dsp:nvSpPr>
        <dsp:cNvPr id="0" name=""/>
        <dsp:cNvSpPr/>
      </dsp:nvSpPr>
      <dsp:spPr>
        <a:xfrm>
          <a:off x="3622775" y="3347770"/>
          <a:ext cx="342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595" y="45720"/>
              </a:lnTo>
            </a:path>
          </a:pathLst>
        </a:custGeom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84743" y="3391624"/>
        <a:ext cx="18659" cy="3731"/>
      </dsp:txXfrm>
    </dsp:sp>
    <dsp:sp modelId="{DBBDBA28-049B-4FCE-9F51-7DB250A01742}">
      <dsp:nvSpPr>
        <dsp:cNvPr id="0" name=""/>
        <dsp:cNvSpPr/>
      </dsp:nvSpPr>
      <dsp:spPr>
        <a:xfrm>
          <a:off x="2001985" y="2906713"/>
          <a:ext cx="1622590" cy="973554"/>
        </a:xfrm>
        <a:prstGeom prst="rect">
          <a:avLst/>
        </a:prstGeom>
        <a:solidFill>
          <a:schemeClr val="accent2">
            <a:hueOff val="-2717262"/>
            <a:satOff val="13017"/>
            <a:lumOff val="1204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Αγορά μόνο των απαραίτητων.</a:t>
          </a:r>
          <a:endParaRPr lang="en-US" sz="1200" kern="1200"/>
        </a:p>
      </dsp:txBody>
      <dsp:txXfrm>
        <a:off x="2001985" y="2906713"/>
        <a:ext cx="1622590" cy="973554"/>
      </dsp:txXfrm>
    </dsp:sp>
    <dsp:sp modelId="{FF38BC3F-DCD3-470E-A710-8F7E7D5F8ECD}">
      <dsp:nvSpPr>
        <dsp:cNvPr id="0" name=""/>
        <dsp:cNvSpPr/>
      </dsp:nvSpPr>
      <dsp:spPr>
        <a:xfrm>
          <a:off x="3997771" y="2906713"/>
          <a:ext cx="1622590" cy="973554"/>
        </a:xfrm>
        <a:prstGeom prst="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508" tIns="83458" rIns="79508" bIns="8345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Μείωση χρήσης πλαστικού και ενεργοβόρων συσκευών</a:t>
          </a:r>
          <a:endParaRPr lang="en-US" sz="1200" kern="1200"/>
        </a:p>
      </dsp:txBody>
      <dsp:txXfrm>
        <a:off x="3997771" y="2906713"/>
        <a:ext cx="1622590" cy="973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3F21A1-BB23-1EC8-B12B-5E3DAF9537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1658" y="275304"/>
            <a:ext cx="8856135" cy="4655300"/>
          </a:xfrm>
        </p:spPr>
        <p:txBody>
          <a:bodyPr/>
          <a:lstStyle/>
          <a:p>
            <a:r>
              <a:rPr lang="el-GR" b="1" dirty="0"/>
              <a:t>Ενότητα 3: Βιώσιμη Κατανάλωση &amp; Προσωπική Δέσμευση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33143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C78F487-7164-1C67-2E5A-2FD0FF145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l-GR" sz="4400" b="1"/>
              <a:t>Μαθησιακοί Στόχοι</a:t>
            </a:r>
            <a:br>
              <a:rPr lang="el-GR" sz="4400"/>
            </a:br>
            <a:endParaRPr lang="el-GR" sz="44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D3CE2243-E05E-6880-7314-B7FC8BA240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914600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621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9DAAA72A-5B52-188D-1876-B9557D62CC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869906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3150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07D8AE-C518-20D6-8450-F6C0B9D06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575" y="0"/>
            <a:ext cx="9281652" cy="6845710"/>
          </a:xfrm>
        </p:spPr>
        <p:txBody>
          <a:bodyPr>
            <a:normAutofit fontScale="40000" lnSpcReduction="20000"/>
          </a:bodyPr>
          <a:lstStyle/>
          <a:p>
            <a:r>
              <a:rPr lang="el-GR" b="1" dirty="0"/>
              <a:t>Βιώσιμη Κατανάλωση</a:t>
            </a:r>
          </a:p>
          <a:p>
            <a:r>
              <a:rPr lang="el-GR" b="1" dirty="0"/>
              <a:t>Α. Πρακτικές για καθημερινή ζωή</a:t>
            </a:r>
          </a:p>
          <a:p>
            <a:r>
              <a:rPr lang="el-GR" b="1" dirty="0"/>
              <a:t>Εξοικονόμηση ενέργειας στο σπίτι:</a:t>
            </a:r>
            <a:endParaRPr lang="el-GR" dirty="0"/>
          </a:p>
          <a:p>
            <a:pPr lvl="1"/>
            <a:r>
              <a:rPr lang="el-GR" dirty="0"/>
              <a:t>Απενεργοποίηση συσκευών όταν δεν χρησιμοποιούνται.</a:t>
            </a:r>
          </a:p>
          <a:p>
            <a:pPr lvl="1"/>
            <a:r>
              <a:rPr lang="el-GR" dirty="0"/>
              <a:t>Χρήση LED ή ενεργειακά αποδοτικών λαμπτήρων.</a:t>
            </a:r>
          </a:p>
          <a:p>
            <a:pPr lvl="1"/>
            <a:r>
              <a:rPr lang="el-GR" dirty="0"/>
              <a:t>Ρύθμιση θερμοκρασίας ψυγείου, καλοριφέρ και κλιματιστικών σε οικονομικά επίπεδα.</a:t>
            </a:r>
          </a:p>
          <a:p>
            <a:r>
              <a:rPr lang="el-GR" b="1" dirty="0"/>
              <a:t>Εξοικονόμηση νερού:</a:t>
            </a:r>
            <a:endParaRPr lang="el-GR" dirty="0"/>
          </a:p>
          <a:p>
            <a:pPr lvl="1"/>
            <a:r>
              <a:rPr lang="el-GR" dirty="0"/>
              <a:t>Κλείσιμο της βρύσης όταν βουρτσίζουμε δόντια ή πλένουμε πιάτα.</a:t>
            </a:r>
          </a:p>
          <a:p>
            <a:pPr lvl="1"/>
            <a:r>
              <a:rPr lang="el-GR" dirty="0"/>
              <a:t>Χρήση συσκευών χαμηλής κατανάλωσης νερού (ντουζιέρες, βρύσες).</a:t>
            </a:r>
          </a:p>
          <a:p>
            <a:r>
              <a:rPr lang="el-GR" b="1" dirty="0"/>
              <a:t>Μετακινήσεις:</a:t>
            </a:r>
            <a:endParaRPr lang="el-GR" dirty="0"/>
          </a:p>
          <a:p>
            <a:pPr lvl="1"/>
            <a:r>
              <a:rPr lang="el-GR" dirty="0"/>
              <a:t>Χρήση ποδηλάτου, περπάτημα ή δημόσια μέσα μεταφοράς αντί για ΙΧ.</a:t>
            </a:r>
          </a:p>
          <a:p>
            <a:pPr lvl="1"/>
            <a:r>
              <a:rPr lang="el-GR" dirty="0"/>
              <a:t>Ομαδική μεταφορά (</a:t>
            </a:r>
            <a:r>
              <a:rPr lang="el-GR" dirty="0" err="1"/>
              <a:t>carpooling</a:t>
            </a:r>
            <a:r>
              <a:rPr lang="el-GR" dirty="0"/>
              <a:t>) για σχολικές δραστηριότητες.</a:t>
            </a:r>
          </a:p>
          <a:p>
            <a:r>
              <a:rPr lang="el-GR" b="1" dirty="0"/>
              <a:t>Μείωση πλαστικών απορριμμάτων:</a:t>
            </a:r>
            <a:endParaRPr lang="el-GR" dirty="0"/>
          </a:p>
          <a:p>
            <a:pPr lvl="1"/>
            <a:r>
              <a:rPr lang="el-GR" dirty="0"/>
              <a:t>Χρήση επαναχρησιμοποιήσιμων τσαντών, μπουκαλιών και </a:t>
            </a:r>
            <a:r>
              <a:rPr lang="el-GR" dirty="0" err="1"/>
              <a:t>καλαμακιών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Αποφυγή προϊόντων με περιττές πλαστικές συσκευασίες.</a:t>
            </a:r>
          </a:p>
          <a:p>
            <a:r>
              <a:rPr lang="el-GR" b="1" dirty="0"/>
              <a:t>Β. Παραδείγματα βιώσιμης κατανάλωσης</a:t>
            </a:r>
          </a:p>
          <a:p>
            <a:r>
              <a:rPr lang="el-GR" dirty="0"/>
              <a:t>Αγορά τροφίμων με ετικέτα </a:t>
            </a:r>
            <a:r>
              <a:rPr lang="el-GR" b="1" dirty="0"/>
              <a:t>βιολογικά / </a:t>
            </a:r>
            <a:r>
              <a:rPr lang="el-GR" b="1" dirty="0" err="1"/>
              <a:t>eco-friendly</a:t>
            </a:r>
            <a:r>
              <a:rPr lang="el-GR" dirty="0"/>
              <a:t>.</a:t>
            </a:r>
          </a:p>
          <a:p>
            <a:r>
              <a:rPr lang="el-GR" dirty="0"/>
              <a:t>Χρήση ρούχων από ανακυκλωμένα υλικά ή </a:t>
            </a:r>
            <a:r>
              <a:rPr lang="el-GR" dirty="0" err="1"/>
              <a:t>second-hand</a:t>
            </a:r>
            <a:r>
              <a:rPr lang="el-GR" dirty="0"/>
              <a:t> καταστήματα.</a:t>
            </a:r>
          </a:p>
          <a:p>
            <a:r>
              <a:rPr lang="el-GR" dirty="0"/>
              <a:t>Επιλογή ηλεκτρονικών συσκευών με </a:t>
            </a:r>
            <a:r>
              <a:rPr lang="el-GR" b="1" dirty="0"/>
              <a:t>ενεργειακή κλάση Α+++</a:t>
            </a:r>
            <a:r>
              <a:rPr lang="el-GR" dirty="0"/>
              <a:t>.</a:t>
            </a:r>
          </a:p>
          <a:p>
            <a:r>
              <a:rPr lang="el-GR" b="1" dirty="0"/>
              <a:t>Γ. Οφέλη βιώσιμης κατανάλωσης</a:t>
            </a:r>
          </a:p>
          <a:p>
            <a:r>
              <a:rPr lang="el-GR" b="1" dirty="0"/>
              <a:t>Περιβαλλοντικά:</a:t>
            </a:r>
            <a:endParaRPr lang="el-GR" dirty="0"/>
          </a:p>
          <a:p>
            <a:pPr lvl="1"/>
            <a:r>
              <a:rPr lang="el-GR" dirty="0"/>
              <a:t>Μείωση αποβλήτων και ρύπανσης.</a:t>
            </a:r>
          </a:p>
          <a:p>
            <a:pPr lvl="1"/>
            <a:r>
              <a:rPr lang="el-GR" dirty="0"/>
              <a:t>Προστασία φυσικών οικοσυστημάτων και βιοποικιλότητας.</a:t>
            </a:r>
          </a:p>
          <a:p>
            <a:r>
              <a:rPr lang="el-GR" b="1" dirty="0"/>
              <a:t>Κοινωνικά:</a:t>
            </a:r>
            <a:endParaRPr lang="el-GR" dirty="0"/>
          </a:p>
          <a:p>
            <a:pPr lvl="1"/>
            <a:r>
              <a:rPr lang="el-GR" dirty="0"/>
              <a:t>Υποστήριξη τοπικής οικονομίας και κοινωνικά υπεύθυνων παραγωγών.</a:t>
            </a:r>
          </a:p>
          <a:p>
            <a:pPr lvl="1"/>
            <a:r>
              <a:rPr lang="el-GR" dirty="0"/>
              <a:t>Εκπαίδευση της νέας γενιάς σε υπεύθυνες πρακτικές.</a:t>
            </a:r>
          </a:p>
          <a:p>
            <a:r>
              <a:rPr lang="el-GR" b="1" dirty="0"/>
              <a:t>Οικονομικά:</a:t>
            </a:r>
            <a:endParaRPr lang="el-GR" dirty="0"/>
          </a:p>
          <a:p>
            <a:pPr lvl="1"/>
            <a:r>
              <a:rPr lang="el-GR" dirty="0"/>
              <a:t>Μείωση εξόδων από περιττές αγορές.</a:t>
            </a:r>
          </a:p>
          <a:p>
            <a:pPr lvl="1"/>
            <a:r>
              <a:rPr lang="el-GR" dirty="0"/>
              <a:t>Αξιοποίηση πόρων με μεγαλύτερη διάρκεια ζωής.</a:t>
            </a:r>
          </a:p>
          <a:p>
            <a:r>
              <a:rPr lang="el-GR" b="1" dirty="0"/>
              <a:t>Δ. Προτάσεις για δραστηριότητες</a:t>
            </a:r>
          </a:p>
          <a:p>
            <a:r>
              <a:rPr lang="el-GR" dirty="0"/>
              <a:t>Δημιουργία εβδομαδιαίου προγράμματος «</a:t>
            </a:r>
            <a:r>
              <a:rPr lang="el-GR" dirty="0" err="1"/>
              <a:t>eco-challenges</a:t>
            </a:r>
            <a:r>
              <a:rPr lang="el-GR" dirty="0"/>
              <a:t>» για τους μαθητές (π.χ. μία μέρα χωρίς πλαστικά).</a:t>
            </a:r>
          </a:p>
          <a:p>
            <a:r>
              <a:rPr lang="el-GR" dirty="0"/>
              <a:t>Ανάλυση της κατανάλωσης ενέργειας στο σπίτι και πρόταση τρόπων μείωσης.</a:t>
            </a:r>
          </a:p>
          <a:p>
            <a:r>
              <a:rPr lang="el-GR" dirty="0"/>
              <a:t>Συλλογή παραδειγμάτων βιώσιμης κατανάλωσης από την κοινότητα και παρουσίαση στο σχολείο.</a:t>
            </a:r>
          </a:p>
          <a:p>
            <a:endParaRPr lang="el-GR" sz="1000" dirty="0"/>
          </a:p>
        </p:txBody>
      </p:sp>
    </p:spTree>
    <p:extLst>
      <p:ext uri="{BB962C8B-B14F-4D97-AF65-F5344CB8AC3E}">
        <p14:creationId xmlns:p14="http://schemas.microsoft.com/office/powerpoint/2010/main" val="743973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36" name="Rectangle 1032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7" name="Straight Connector 1036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9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41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43" name="Isosceles Triangle 1042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45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47" name="Isosceles Triangle 1046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49" name="Freeform: Shape 1048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Earth Day Reduce Reuse Recycle Classroom Poster">
            <a:extLst>
              <a:ext uri="{FF2B5EF4-FFF2-40B4-BE49-F238E27FC236}">
                <a16:creationId xmlns:a16="http://schemas.microsoft.com/office/drawing/2014/main" id="{E6989C59-9E5F-361C-1ADC-AC4304171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4815" y="1168399"/>
            <a:ext cx="3261646" cy="461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621DB2-7C50-F44F-7429-42D601FC1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https://www.youtube.com/watch?v=Yrfxnac_oVY&amp;pp=ygUjzrLOuc-Jz4POuc68zrcgzrrOsc-EzrHOvc6xzrvPic-Dzrc%3D</a:t>
            </a:r>
            <a:endParaRPr lang="el-GR">
              <a:solidFill>
                <a:srgbClr val="FFFFFF"/>
              </a:solidFill>
            </a:endParaRPr>
          </a:p>
          <a:p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896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0" name="Rectangle 2056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059" name="Rectangle 2058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61" name="Straight Connector 2060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3" name="Straight Connector 2062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65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067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069" name="Isosceles Triangle 2068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071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073" name="Isosceles Triangle 2072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075" name="Freeform: Shape 2074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0" name="Picture 2" descr="#climateaction #savingourplanet #sustainable | Sustainability Infographics ">
            <a:extLst>
              <a:ext uri="{FF2B5EF4-FFF2-40B4-BE49-F238E27FC236}">
                <a16:creationId xmlns:a16="http://schemas.microsoft.com/office/drawing/2014/main" id="{8C99663C-10CC-77A1-BC68-37F82A0E90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3618" y="1168399"/>
            <a:ext cx="1844040" cy="461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2" name="Content Placeholder 2053">
            <a:extLst>
              <a:ext uri="{FF2B5EF4-FFF2-40B4-BE49-F238E27FC236}">
                <a16:creationId xmlns:a16="http://schemas.microsoft.com/office/drawing/2014/main" id="{F64F220A-B880-EC1A-7475-BC3D87DCE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https://www.youtube.com/watch?v=gDc6PB5iGjI&amp;pp=ygUSZ2xvYmFsIGNvbnN1bWVyaXNt</a:t>
            </a:r>
          </a:p>
        </p:txBody>
      </p:sp>
    </p:spTree>
    <p:extLst>
      <p:ext uri="{BB962C8B-B14F-4D97-AF65-F5344CB8AC3E}">
        <p14:creationId xmlns:p14="http://schemas.microsoft.com/office/powerpoint/2010/main" val="347532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>
            <a:extLst>
              <a:ext uri="{FF2B5EF4-FFF2-40B4-BE49-F238E27FC236}">
                <a16:creationId xmlns:a16="http://schemas.microsoft.com/office/drawing/2014/main" id="{6426F5B3-39F2-FDCF-B1F1-368B1F0BF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42" y="2253942"/>
            <a:ext cx="8596313" cy="2711348"/>
          </a:xfrm>
        </p:spPr>
        <p:txBody>
          <a:bodyPr/>
          <a:lstStyle/>
          <a:p>
            <a:r>
              <a:rPr lang="el-GR" sz="2800" b="1" dirty="0"/>
              <a:t>Δραστηριότητες</a:t>
            </a:r>
            <a:endParaRPr lang="el-GR" sz="2800" dirty="0"/>
          </a:p>
          <a:p>
            <a:pPr lvl="0"/>
            <a:r>
              <a:rPr lang="el-GR" dirty="0"/>
              <a:t>Ανάθεση: «Το προσωπικό μου σχέδιο βιώσιμης δέσμευσης»</a:t>
            </a:r>
            <a:r>
              <a:rPr lang="en-US" dirty="0"/>
              <a:t> (</a:t>
            </a:r>
            <a:r>
              <a:rPr lang="el-GR" dirty="0"/>
              <a:t>προσωπική εργασία για κάθε μαθητή σε μορφή </a:t>
            </a:r>
            <a:r>
              <a:rPr lang="en-US" dirty="0"/>
              <a:t>word)</a:t>
            </a:r>
            <a:endParaRPr lang="el-GR" sz="1600" dirty="0"/>
          </a:p>
          <a:p>
            <a:pPr lvl="1"/>
            <a:r>
              <a:rPr lang="el-GR" dirty="0"/>
              <a:t>Υποβολή: βίντεο, παρουσίαση ή κείμενο</a:t>
            </a:r>
            <a:endParaRPr lang="el-GR" sz="1400" dirty="0"/>
          </a:p>
          <a:p>
            <a:r>
              <a:rPr lang="el-GR" dirty="0" err="1"/>
              <a:t>Quiz</a:t>
            </a:r>
            <a:r>
              <a:rPr lang="el-GR" dirty="0"/>
              <a:t> </a:t>
            </a:r>
            <a:r>
              <a:rPr lang="el-GR" dirty="0" err="1"/>
              <a:t>αυτοαξιολόγησης</a:t>
            </a:r>
            <a:r>
              <a:rPr lang="en-US" dirty="0"/>
              <a:t> </a:t>
            </a:r>
            <a:r>
              <a:rPr lang="el-GR" dirty="0"/>
              <a:t>για τον καθένα ανοικτού ή κλειστού τύπου.</a:t>
            </a:r>
          </a:p>
        </p:txBody>
      </p:sp>
    </p:spTree>
    <p:extLst>
      <p:ext uri="{BB962C8B-B14F-4D97-AF65-F5344CB8AC3E}">
        <p14:creationId xmlns:p14="http://schemas.microsoft.com/office/powerpoint/2010/main" val="999170140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5C0F936D215FA145958A049E89E98030" ma:contentTypeVersion="5" ma:contentTypeDescription="Δημιουργία νέου εγγράφου" ma:contentTypeScope="" ma:versionID="73d7503d9171b7f1e5c9ed25b773f7a8">
  <xsd:schema xmlns:xsd="http://www.w3.org/2001/XMLSchema" xmlns:xs="http://www.w3.org/2001/XMLSchema" xmlns:p="http://schemas.microsoft.com/office/2006/metadata/properties" xmlns:ns3="e11e70c2-2f6b-4f5c-a2a1-d6925357c33c" targetNamespace="http://schemas.microsoft.com/office/2006/metadata/properties" ma:root="true" ma:fieldsID="dafd8f6c5ed05f8f90e858ec33b3c661" ns3:_="">
    <xsd:import namespace="e11e70c2-2f6b-4f5c-a2a1-d6925357c3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1e70c2-2f6b-4f5c-a2a1-d6925357c3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B972376-2716-4E8D-9301-31B9394AFA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1e70c2-2f6b-4f5c-a2a1-d6925357c3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71BD96-92B0-463E-8532-491149ACB9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BE2269-52C2-4EAC-B7E4-A6B1172310E6}">
  <ds:schemaRefs>
    <ds:schemaRef ds:uri="http://schemas.microsoft.com/office/infopath/2007/PartnerControls"/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e11e70c2-2f6b-4f5c-a2a1-d6925357c33c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422</Words>
  <Application>Microsoft Office PowerPoint</Application>
  <PresentationFormat>Ευρεία οθόνη</PresentationFormat>
  <Paragraphs>57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Όψη</vt:lpstr>
      <vt:lpstr>Ενότητα 3: Βιώσιμη Κατανάλωση &amp; Προσωπική Δέσμευση</vt:lpstr>
      <vt:lpstr>Μαθησιακοί Στόχοι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MOSCHOU SOTIRIA</dc:creator>
  <cp:lastModifiedBy>MOSCHOU SOTIRIA</cp:lastModifiedBy>
  <cp:revision>1</cp:revision>
  <dcterms:created xsi:type="dcterms:W3CDTF">2025-12-18T14:59:25Z</dcterms:created>
  <dcterms:modified xsi:type="dcterms:W3CDTF">2025-12-18T15:52:10Z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0x0101005C0F936D215FA145958A049E89E98030</vt:lpwstr>
  </property>
</Properties>
</file>