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Έκρηξη χρώματος σε λευκό φόντο">
            <a:extLst>
              <a:ext uri="{FF2B5EF4-FFF2-40B4-BE49-F238E27FC236}">
                <a16:creationId xmlns:a16="http://schemas.microsoft.com/office/drawing/2014/main" id="{736B7EC9-2B59-095F-EB21-BBEBF3427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30" b="2162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2BE56D-2EED-9B00-D620-59F548740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l-GR" sz="5200" dirty="0"/>
              <a:t>Αφαίρεση αριθμών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C3081E-7733-B816-7EAE-882F2B0D6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l-GR" sz="2200" dirty="0"/>
              <a:t>Τι είναι άραγε η αφαίρεση;; </a:t>
            </a:r>
          </a:p>
        </p:txBody>
      </p:sp>
    </p:spTree>
    <p:extLst>
      <p:ext uri="{BB962C8B-B14F-4D97-AF65-F5344CB8AC3E}">
        <p14:creationId xmlns:p14="http://schemas.microsoft.com/office/powerpoint/2010/main" val="310530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74A4D-8352-57D7-24B7-000DDA01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Αφαίρεση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301B19-1893-088D-E8BD-8257455D2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Αφαίρεση είναι η πράξη με την οποία από δύο φυ-σικούς αριθμούς, τον μειωτέο και τον αφαιρετέο, βρίσκουμε έναν τρίτο φυσικό αριθμό, που λέγεται διαφορά.</a:t>
            </a:r>
          </a:p>
        </p:txBody>
      </p:sp>
      <p:pic>
        <p:nvPicPr>
          <p:cNvPr id="10" name="Θέση περιεχομένου 9" descr="στην εικόνα δείχνει το σύμβολο της αφαίρεσης και γύρω γύρω έχει λέξεις που λεμέ για αυτό το σύμβολο ">
            <a:extLst>
              <a:ext uri="{FF2B5EF4-FFF2-40B4-BE49-F238E27FC236}">
                <a16:creationId xmlns:a16="http://schemas.microsoft.com/office/drawing/2014/main" id="{56648D91-5B5A-25AD-25A4-0D02541D2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b="50591"/>
          <a:stretch>
            <a:fillRect/>
          </a:stretch>
        </p:blipFill>
        <p:spPr>
          <a:xfrm>
            <a:off x="6153928" y="1263602"/>
            <a:ext cx="5532009" cy="4330796"/>
          </a:xfrm>
        </p:spPr>
      </p:pic>
    </p:spTree>
    <p:extLst>
      <p:ext uri="{BB962C8B-B14F-4D97-AF65-F5344CB8AC3E}">
        <p14:creationId xmlns:p14="http://schemas.microsoft.com/office/powerpoint/2010/main" val="372904895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90394A5DC0CC94C813B730D842A834B" ma:contentTypeVersion="5" ma:contentTypeDescription="Δημιουργία νέου εγγράφου" ma:contentTypeScope="" ma:versionID="78d77234c9aac87ca64c2c3364e3b23a">
  <xsd:schema xmlns:xsd="http://www.w3.org/2001/XMLSchema" xmlns:xs="http://www.w3.org/2001/XMLSchema" xmlns:p="http://schemas.microsoft.com/office/2006/metadata/properties" xmlns:ns3="a80eceb5-b5a9-4123-ae49-0da52f3cb822" targetNamespace="http://schemas.microsoft.com/office/2006/metadata/properties" ma:root="true" ma:fieldsID="ad4e07c0f0b5c6162ca89ea8887a2cb9" ns3:_="">
    <xsd:import namespace="a80eceb5-b5a9-4123-ae49-0da52f3cb82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eceb5-b5a9-4123-ae49-0da52f3cb82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FB075B-6D8D-40FA-87A2-295B71EF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eceb5-b5a9-4123-ae49-0da52f3cb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213340-86FB-4559-9795-452FDADA3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F4E2E-E763-497F-91B3-B03D5DDEDF9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0eceb5-b5a9-4123-ae49-0da52f3cb8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Ευρεία οθόνη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5" baseType="lpstr">
      <vt:lpstr>Arial</vt:lpstr>
      <vt:lpstr>Neue Haas Grotesk Text Pro</vt:lpstr>
      <vt:lpstr>VanillaVTI</vt:lpstr>
      <vt:lpstr>Αφαίρεση αριθμών </vt:lpstr>
      <vt:lpstr>Αφαίρεση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PAVLIDOU MARIA</dc:creator>
  <cp:lastModifiedBy>PAVLIDOU MARIA</cp:lastModifiedBy>
  <cp:revision>1</cp:revision>
  <dcterms:created xsi:type="dcterms:W3CDTF">2025-12-23T19:01:40Z</dcterms:created>
  <dcterms:modified xsi:type="dcterms:W3CDTF">2025-12-23T19:16:16Z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0x010100F90394A5DC0CC94C813B730D842A834B</vt:lpwstr>
  </property>
</Properties>
</file>