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88EB00-184E-F82A-9028-F32B0C44050E}" v="1" dt="2025-12-18T11:19:40.991"/>
    <p1510:client id="{599954F4-A2FD-DA5C-2861-78E3BC832D17}" v="1749" dt="2025-12-16T15:03:39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26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0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25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60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27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23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735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21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1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2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2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59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8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90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1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1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05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3241" y="646785"/>
            <a:ext cx="5217505" cy="2980971"/>
          </a:xfrm>
        </p:spPr>
        <p:txBody>
          <a:bodyPr>
            <a:normAutofit/>
          </a:bodyPr>
          <a:lstStyle/>
          <a:p>
            <a:pPr algn="l"/>
            <a:r>
              <a:rPr lang="el-GR" sz="2400" dirty="0">
                <a:latin typeface="Calibri"/>
                <a:ea typeface="+mj-lt"/>
                <a:cs typeface="+mj-lt"/>
              </a:rPr>
              <a:t>ΣΩΜΑΤΟΓΝΩΣΊΑ: ΓΝΩΡΊΖΩ ΤΟ ΣΩΜΑ </a:t>
            </a:r>
            <a:r>
              <a:rPr lang="el-GR" sz="2400">
                <a:latin typeface="Calibri"/>
                <a:ea typeface="+mj-lt"/>
                <a:cs typeface="+mj-lt"/>
              </a:rPr>
              <a:t>ΜΟΥ</a:t>
            </a:r>
            <a:br>
              <a:rPr lang="el-GR" sz="2400" dirty="0">
                <a:latin typeface="Calibri"/>
                <a:ea typeface="+mj-lt"/>
                <a:cs typeface="+mj-lt"/>
              </a:rPr>
            </a:br>
            <a:r>
              <a:rPr lang="el-GR" sz="2400">
                <a:latin typeface="Calibri"/>
                <a:ea typeface="+mj-lt"/>
                <a:cs typeface="+mj-lt"/>
              </a:rPr>
              <a:t>Γ΄ΔΗΜΟΤΙΚΟΥ</a:t>
            </a:r>
            <a:br>
              <a:rPr lang="el-GR" sz="2400" dirty="0">
                <a:latin typeface="Calibri"/>
                <a:ea typeface="+mj-lt"/>
                <a:cs typeface="+mj-lt"/>
              </a:rPr>
            </a:br>
            <a:r>
              <a:rPr lang="el-GR" sz="2400">
                <a:latin typeface="Calibri"/>
                <a:ea typeface="+mj-lt"/>
                <a:cs typeface="+mj-lt"/>
              </a:rPr>
              <a:t>ΜΑΘΗΜΑ: ΓΛΏΣΣΑ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509650" y="4960133"/>
            <a:ext cx="5541094" cy="7827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l-GR" sz="2000" dirty="0"/>
              <a:t>ΔΙΔΑΣΚΟΥΣΑ: ΣΙΩΡΟΥ ΜΑΡΓΑΡΙΤΑ-ΠΑΝΑΓΙΩΤΑ</a:t>
            </a:r>
          </a:p>
        </p:txBody>
      </p:sp>
      <p:pic>
        <p:nvPicPr>
          <p:cNvPr id="5" name="Εικόνα 4" descr="Εικόνα που περιέχει ρουχισμός, clipart, Κινούμενα σχέδια, εικονογράφηση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5CE7592A-27D7-0506-9DB2-B3967ABB8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9" y="146202"/>
            <a:ext cx="6082301" cy="6555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512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B8A2D2F-E1F1-4E78-9C06-4F6E77582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καρτούν, εικονογράφηση, Κινούμενα σχέδια, ρουχισμός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636203EA-F277-0319-5E4A-59E2B5B39AD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rcRect t="30514" r="1" b="1858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CDF84C-3B2B-4B7B-B13B-B77B2599C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BFC0B8-C317-5D26-2510-9EF91384B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217" y="194734"/>
            <a:ext cx="5601759" cy="6421966"/>
          </a:xfrm>
        </p:spPr>
        <p:txBody>
          <a:bodyPr>
            <a:normAutofit/>
          </a:bodyPr>
          <a:lstStyle/>
          <a:p>
            <a:r>
              <a:rPr lang="el-GR" sz="2000" dirty="0">
                <a:latin typeface="Times New Roman"/>
                <a:ea typeface="Calibri"/>
                <a:cs typeface="Times New Roman"/>
              </a:rPr>
              <a:t>ΑΓΑΠΑΩ ΚΑΙ ΠΡΟΣΕΧΩ ΤΟ ΣΩΜΑ ΜΟΥ ΣΑΝ ΈΝΑ ΠΟΛΥΤΙΜΟ ΔΙΑΜΑΝΤΙ, ΣΑΝ ΘΗΣΑΥΡΟ</a:t>
            </a:r>
            <a:endParaRPr lang="el-GR" sz="2000" dirty="0">
              <a:latin typeface="Times New Roman"/>
              <a:ea typeface="Calibri"/>
              <a:cs typeface="Calibri"/>
            </a:endParaRPr>
          </a:p>
        </p:txBody>
      </p:sp>
      <p:sp>
        <p:nvSpPr>
          <p:cNvPr id="6" name="Καρδιά 5">
            <a:extLst>
              <a:ext uri="{FF2B5EF4-FFF2-40B4-BE49-F238E27FC236}">
                <a16:creationId xmlns:a16="http://schemas.microsoft.com/office/drawing/2014/main" id="{968E864F-7373-3687-3303-98D10F689C7C}"/>
              </a:ext>
            </a:extLst>
          </p:cNvPr>
          <p:cNvSpPr/>
          <p:nvPr/>
        </p:nvSpPr>
        <p:spPr>
          <a:xfrm>
            <a:off x="824983" y="2718529"/>
            <a:ext cx="5258137" cy="3990374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13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8F72F6-E609-F394-4979-A83877314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88" y="548640"/>
            <a:ext cx="10919688" cy="1367466"/>
          </a:xfrm>
        </p:spPr>
        <p:txBody>
          <a:bodyPr>
            <a:normAutofit/>
          </a:bodyPr>
          <a:lstStyle/>
          <a:p>
            <a:r>
              <a:rPr lang="el-GR" sz="3600" dirty="0">
                <a:latin typeface="Times New Roman"/>
                <a:ea typeface="+mj-lt"/>
                <a:cs typeface="+mj-lt"/>
              </a:rPr>
              <a:t>Ποια είναι τα βασικά μέρη του σώματος;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92ED64C-50C3-B499-311A-F4FF68D1B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3" y="1402874"/>
            <a:ext cx="12182728" cy="544781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l-GR" sz="2400" dirty="0">
              <a:latin typeface="Times New Roman"/>
              <a:cs typeface="Times New Roman"/>
            </a:endParaRPr>
          </a:p>
          <a:p>
            <a:endParaRPr lang="el-GR" sz="2400" dirty="0">
              <a:latin typeface="Times New Roman"/>
              <a:cs typeface="Times New Roman"/>
            </a:endParaRPr>
          </a:p>
          <a:p>
            <a:endParaRPr lang="el-GR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l-GR" sz="2400" dirty="0">
                <a:latin typeface="Times New Roman"/>
                <a:cs typeface="Times New Roman"/>
              </a:rPr>
              <a:t>  1. ΚΕΦΑΛΙ               2. ΜΑΤΙΑ             3. ΑΥΤΙΑ               4. ΣΤΟΜΑ                5. ΜΥΤΗ</a:t>
            </a:r>
          </a:p>
          <a:p>
            <a:pPr marL="0" indent="0">
              <a:buNone/>
            </a:pPr>
            <a:r>
              <a:rPr lang="el-GR" sz="2400" dirty="0">
                <a:latin typeface="Times New Roman"/>
                <a:cs typeface="Times New Roman"/>
              </a:rPr>
              <a:t>                                                                    </a:t>
            </a:r>
          </a:p>
          <a:p>
            <a:pPr marL="0" indent="0">
              <a:buNone/>
            </a:pPr>
            <a:r>
              <a:rPr lang="el-GR" sz="2400" dirty="0">
                <a:latin typeface="Times New Roman"/>
                <a:cs typeface="Times New Roman"/>
              </a:rPr>
              <a:t>    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154DD171-D7C6-0699-90FC-C4C9FB2B6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" y="3649640"/>
            <a:ext cx="2005732" cy="226225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33780C2-D861-C6E4-1443-A27009F43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288" y="3538603"/>
            <a:ext cx="2400822" cy="2265124"/>
          </a:xfrm>
          <a:prstGeom prst="rect">
            <a:avLst/>
          </a:prstGeom>
        </p:spPr>
      </p:pic>
      <p:pic>
        <p:nvPicPr>
          <p:cNvPr id="12" name="Εικόνα 11" descr="Εικόνα που περιέχει clipart, εικονογράφηση, Κινούμενα σχέδια, καρτούν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4CF7F685-1A1E-D539-5A1F-57ED28B0E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208" y="3518050"/>
            <a:ext cx="1974025" cy="228535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2E49A25B-0289-2AB3-4389-959FC1247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5523" y="3519944"/>
            <a:ext cx="2210324" cy="2281562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5689051A-E188-10DB-ED9C-399856AC40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8988" y="3493457"/>
            <a:ext cx="198942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9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1BF176-3A28-8EA3-21C0-2F8FD86E5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4681873" cy="145626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l-GR" dirty="0">
                <a:latin typeface="Times New Roman"/>
                <a:ea typeface="Calibri Light"/>
                <a:cs typeface="Calibri Light"/>
              </a:rPr>
              <a:t>ΠΟΙΑ ΕΊΝΑΙ ΤΑ ΒΑΣΙΚΑ ΜΕΡΗ ΤΟΥ ΣΩΜΑΤΟΣ; (2)</a:t>
            </a:r>
            <a:br>
              <a:rPr lang="el-GR" dirty="0">
                <a:latin typeface="Times New Roman"/>
                <a:ea typeface="Calibri Light"/>
                <a:cs typeface="Calibri Light"/>
              </a:rPr>
            </a:br>
            <a:br>
              <a:rPr lang="el-GR" dirty="0">
                <a:latin typeface="Times New Roman"/>
                <a:ea typeface="Calibri Light"/>
                <a:cs typeface="Calibri Light"/>
              </a:rPr>
            </a:br>
            <a:endParaRPr lang="el-GR" dirty="0">
              <a:latin typeface="Times New Roman"/>
              <a:ea typeface="Calibri Light"/>
              <a:cs typeface="Calibri Light"/>
            </a:endParaRPr>
          </a:p>
        </p:txBody>
      </p: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2D51D799-E631-4481-B572-9E1F29FE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5310">
            <a:off x="5543259" y="331783"/>
            <a:ext cx="1972986" cy="1714626"/>
            <a:chOff x="5281603" y="104899"/>
            <a:chExt cx="6910397" cy="6005491"/>
          </a:xfrm>
        </p:grpSpPr>
        <p:sp>
          <p:nvSpPr>
            <p:cNvPr id="598" name="Freeform 267">
              <a:extLst>
                <a:ext uri="{FF2B5EF4-FFF2-40B4-BE49-F238E27FC236}">
                  <a16:creationId xmlns:a16="http://schemas.microsoft.com/office/drawing/2014/main" id="{1D951C53-F41B-4E32-A95B-35A099AC7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9" name="Group 598">
              <a:extLst>
                <a:ext uri="{FF2B5EF4-FFF2-40B4-BE49-F238E27FC236}">
                  <a16:creationId xmlns:a16="http://schemas.microsoft.com/office/drawing/2014/main" id="{243A5C03-46BC-4712-BF13-E70733E95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600" name="Straight Connector 599">
                <a:extLst>
                  <a:ext uri="{FF2B5EF4-FFF2-40B4-BE49-F238E27FC236}">
                    <a16:creationId xmlns:a16="http://schemas.microsoft.com/office/drawing/2014/main" id="{3AD2B1E8-490A-4BE5-AB9D-91A676DC33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>
                <a:extLst>
                  <a:ext uri="{FF2B5EF4-FFF2-40B4-BE49-F238E27FC236}">
                    <a16:creationId xmlns:a16="http://schemas.microsoft.com/office/drawing/2014/main" id="{1BC59848-8161-481A-9ECA-ADA6391FE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>
                <a:extLst>
                  <a:ext uri="{FF2B5EF4-FFF2-40B4-BE49-F238E27FC236}">
                    <a16:creationId xmlns:a16="http://schemas.microsoft.com/office/drawing/2014/main" id="{013CBF0C-5C1C-4AF7-BBFB-744E7E5678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>
                <a:extLst>
                  <a:ext uri="{FF2B5EF4-FFF2-40B4-BE49-F238E27FC236}">
                    <a16:creationId xmlns:a16="http://schemas.microsoft.com/office/drawing/2014/main" id="{A32DD8C4-DE07-4BEA-9E4D-9C375B1AD9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>
                <a:extLst>
                  <a:ext uri="{FF2B5EF4-FFF2-40B4-BE49-F238E27FC236}">
                    <a16:creationId xmlns:a16="http://schemas.microsoft.com/office/drawing/2014/main" id="{46DAF877-BE28-46DF-973C-8F0A766590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>
                <a:extLst>
                  <a:ext uri="{FF2B5EF4-FFF2-40B4-BE49-F238E27FC236}">
                    <a16:creationId xmlns:a16="http://schemas.microsoft.com/office/drawing/2014/main" id="{7E0DE9E4-12BF-4ACD-914B-5E43CF0F16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Straight Connector 605">
                <a:extLst>
                  <a:ext uri="{FF2B5EF4-FFF2-40B4-BE49-F238E27FC236}">
                    <a16:creationId xmlns:a16="http://schemas.microsoft.com/office/drawing/2014/main" id="{A8828160-FA31-4062-9A16-73B6D4D608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>
                <a:extLst>
                  <a:ext uri="{FF2B5EF4-FFF2-40B4-BE49-F238E27FC236}">
                    <a16:creationId xmlns:a16="http://schemas.microsoft.com/office/drawing/2014/main" id="{55AC02C0-FBB0-4FEE-B490-7FCE66158F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>
                <a:extLst>
                  <a:ext uri="{FF2B5EF4-FFF2-40B4-BE49-F238E27FC236}">
                    <a16:creationId xmlns:a16="http://schemas.microsoft.com/office/drawing/2014/main" id="{591F8319-9E19-4B31-AF5E-46C6BEA432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>
                <a:extLst>
                  <a:ext uri="{FF2B5EF4-FFF2-40B4-BE49-F238E27FC236}">
                    <a16:creationId xmlns:a16="http://schemas.microsoft.com/office/drawing/2014/main" id="{B8FA894A-5D46-4FCD-92EA-77EF0989E7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>
                <a:extLst>
                  <a:ext uri="{FF2B5EF4-FFF2-40B4-BE49-F238E27FC236}">
                    <a16:creationId xmlns:a16="http://schemas.microsoft.com/office/drawing/2014/main" id="{32C3B2CF-9D9D-4AD1-A056-19E3471F1F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>
                <a:extLst>
                  <a:ext uri="{FF2B5EF4-FFF2-40B4-BE49-F238E27FC236}">
                    <a16:creationId xmlns:a16="http://schemas.microsoft.com/office/drawing/2014/main" id="{2AFEB79E-5E11-4659-BFDD-CCBE48A50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>
                <a:extLst>
                  <a:ext uri="{FF2B5EF4-FFF2-40B4-BE49-F238E27FC236}">
                    <a16:creationId xmlns:a16="http://schemas.microsoft.com/office/drawing/2014/main" id="{3027829F-EA20-4359-B2E8-C9E98CE9F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>
                <a:extLst>
                  <a:ext uri="{FF2B5EF4-FFF2-40B4-BE49-F238E27FC236}">
                    <a16:creationId xmlns:a16="http://schemas.microsoft.com/office/drawing/2014/main" id="{CF75EA66-4451-42F5-80A6-F55CE3581E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>
                <a:extLst>
                  <a:ext uri="{FF2B5EF4-FFF2-40B4-BE49-F238E27FC236}">
                    <a16:creationId xmlns:a16="http://schemas.microsoft.com/office/drawing/2014/main" id="{F64D9482-F690-4786-9BF2-647BCE6C28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>
                <a:extLst>
                  <a:ext uri="{FF2B5EF4-FFF2-40B4-BE49-F238E27FC236}">
                    <a16:creationId xmlns:a16="http://schemas.microsoft.com/office/drawing/2014/main" id="{C566C339-1C0A-451E-8114-F8A2ADCEE6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>
                <a:extLst>
                  <a:ext uri="{FF2B5EF4-FFF2-40B4-BE49-F238E27FC236}">
                    <a16:creationId xmlns:a16="http://schemas.microsoft.com/office/drawing/2014/main" id="{1481BF0B-E9E8-483B-9623-6B98B0ADD4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>
                <a:extLst>
                  <a:ext uri="{FF2B5EF4-FFF2-40B4-BE49-F238E27FC236}">
                    <a16:creationId xmlns:a16="http://schemas.microsoft.com/office/drawing/2014/main" id="{75D6DE4E-BDB5-4BF8-A772-7C5CA96A9C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>
                <a:extLst>
                  <a:ext uri="{FF2B5EF4-FFF2-40B4-BE49-F238E27FC236}">
                    <a16:creationId xmlns:a16="http://schemas.microsoft.com/office/drawing/2014/main" id="{5A16F4E6-9E60-4478-9E87-024685A7C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>
                <a:extLst>
                  <a:ext uri="{FF2B5EF4-FFF2-40B4-BE49-F238E27FC236}">
                    <a16:creationId xmlns:a16="http://schemas.microsoft.com/office/drawing/2014/main" id="{F229C654-022D-46C7-8478-75F107B526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>
                <a:extLst>
                  <a:ext uri="{FF2B5EF4-FFF2-40B4-BE49-F238E27FC236}">
                    <a16:creationId xmlns:a16="http://schemas.microsoft.com/office/drawing/2014/main" id="{72D22C2A-CE35-4692-8273-7007EF005C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>
                <a:extLst>
                  <a:ext uri="{FF2B5EF4-FFF2-40B4-BE49-F238E27FC236}">
                    <a16:creationId xmlns:a16="http://schemas.microsoft.com/office/drawing/2014/main" id="{0A7B74D8-2069-41E0-9D08-26B4F1E9E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>
                <a:extLst>
                  <a:ext uri="{FF2B5EF4-FFF2-40B4-BE49-F238E27FC236}">
                    <a16:creationId xmlns:a16="http://schemas.microsoft.com/office/drawing/2014/main" id="{6490345A-A617-47D3-9E2F-BCAB776ACC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>
                <a:extLst>
                  <a:ext uri="{FF2B5EF4-FFF2-40B4-BE49-F238E27FC236}">
                    <a16:creationId xmlns:a16="http://schemas.microsoft.com/office/drawing/2014/main" id="{1BF8DA88-5361-4EA3-8442-1E655604EF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>
                <a:extLst>
                  <a:ext uri="{FF2B5EF4-FFF2-40B4-BE49-F238E27FC236}">
                    <a16:creationId xmlns:a16="http://schemas.microsoft.com/office/drawing/2014/main" id="{94DE033C-E75A-4728-AC53-F094360095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5" name="Straight Connector 624">
                <a:extLst>
                  <a:ext uri="{FF2B5EF4-FFF2-40B4-BE49-F238E27FC236}">
                    <a16:creationId xmlns:a16="http://schemas.microsoft.com/office/drawing/2014/main" id="{C0C6393B-276D-4ACD-BD43-3497C00FBA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" name="Straight Connector 625">
                <a:extLst>
                  <a:ext uri="{FF2B5EF4-FFF2-40B4-BE49-F238E27FC236}">
                    <a16:creationId xmlns:a16="http://schemas.microsoft.com/office/drawing/2014/main" id="{BD9BD984-9125-4805-AD02-EF32BAC8E6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" name="Straight Connector 626">
                <a:extLst>
                  <a:ext uri="{FF2B5EF4-FFF2-40B4-BE49-F238E27FC236}">
                    <a16:creationId xmlns:a16="http://schemas.microsoft.com/office/drawing/2014/main" id="{68FB6735-260A-4DB3-8658-DA372ADC93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Straight Connector 627">
                <a:extLst>
                  <a:ext uri="{FF2B5EF4-FFF2-40B4-BE49-F238E27FC236}">
                    <a16:creationId xmlns:a16="http://schemas.microsoft.com/office/drawing/2014/main" id="{8DAFBA6E-9A42-4006-BD85-E77E9C13F6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>
                <a:extLst>
                  <a:ext uri="{FF2B5EF4-FFF2-40B4-BE49-F238E27FC236}">
                    <a16:creationId xmlns:a16="http://schemas.microsoft.com/office/drawing/2014/main" id="{78DEEB6B-A8E6-4D85-9A6E-7321423FDA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>
                <a:extLst>
                  <a:ext uri="{FF2B5EF4-FFF2-40B4-BE49-F238E27FC236}">
                    <a16:creationId xmlns:a16="http://schemas.microsoft.com/office/drawing/2014/main" id="{D06ED6B3-2E80-4E08-B137-6A879D3FD3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>
                <a:extLst>
                  <a:ext uri="{FF2B5EF4-FFF2-40B4-BE49-F238E27FC236}">
                    <a16:creationId xmlns:a16="http://schemas.microsoft.com/office/drawing/2014/main" id="{5562AB67-3D1F-411B-B36F-EA11A63492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>
                <a:extLst>
                  <a:ext uri="{FF2B5EF4-FFF2-40B4-BE49-F238E27FC236}">
                    <a16:creationId xmlns:a16="http://schemas.microsoft.com/office/drawing/2014/main" id="{ADE03963-5A06-46DC-9E7A-804512FE3F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>
                <a:extLst>
                  <a:ext uri="{FF2B5EF4-FFF2-40B4-BE49-F238E27FC236}">
                    <a16:creationId xmlns:a16="http://schemas.microsoft.com/office/drawing/2014/main" id="{CB65D3D8-D36B-4788-BABC-70D2BCBCBB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>
                <a:extLst>
                  <a:ext uri="{FF2B5EF4-FFF2-40B4-BE49-F238E27FC236}">
                    <a16:creationId xmlns:a16="http://schemas.microsoft.com/office/drawing/2014/main" id="{CFC4F0AC-A083-4390-924F-1BC5C07EF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>
                <a:extLst>
                  <a:ext uri="{FF2B5EF4-FFF2-40B4-BE49-F238E27FC236}">
                    <a16:creationId xmlns:a16="http://schemas.microsoft.com/office/drawing/2014/main" id="{7434C575-2524-4938-9313-584F32C556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>
                <a:extLst>
                  <a:ext uri="{FF2B5EF4-FFF2-40B4-BE49-F238E27FC236}">
                    <a16:creationId xmlns:a16="http://schemas.microsoft.com/office/drawing/2014/main" id="{DD7D9FE2-E4C5-4D36-B67D-87D6C07508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>
                <a:extLst>
                  <a:ext uri="{FF2B5EF4-FFF2-40B4-BE49-F238E27FC236}">
                    <a16:creationId xmlns:a16="http://schemas.microsoft.com/office/drawing/2014/main" id="{E5FA0AAC-AA87-47F1-8369-42DD141F39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>
                <a:extLst>
                  <a:ext uri="{FF2B5EF4-FFF2-40B4-BE49-F238E27FC236}">
                    <a16:creationId xmlns:a16="http://schemas.microsoft.com/office/drawing/2014/main" id="{9EEAA438-B18E-4B98-B5FC-CCDEFCF1E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Straight Connector 638">
                <a:extLst>
                  <a:ext uri="{FF2B5EF4-FFF2-40B4-BE49-F238E27FC236}">
                    <a16:creationId xmlns:a16="http://schemas.microsoft.com/office/drawing/2014/main" id="{14ED2F93-8019-46D4-BCEC-F263841E7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0089418A-F2B4-461B-8ABE-BB60381268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77EE4F9B-9C82-4A61-B076-1976669373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636F7571-2049-484C-9A8D-D521BA4EC3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691CE8BD-1FD7-44EB-B597-8C21CD565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D1BCEA78-5FFC-4647-8AC1-05FFFB220B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C68258C5-07E9-4AEB-A038-CEE8974671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495A6B27-C729-41F7-8D1E-5E8D06F7DB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D3E94238-D620-4E9C-B691-37A63E74BB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FCC73E2C-AF60-451B-A609-79508B6484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A4404A9F-D922-4208-A45B-AA32BC6982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F4C2E7B4-F8E3-4D0A-A51C-0EB6825F19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B8D328F9-ED17-41A7-9BBA-2F6FE6063A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D55222B7-0B67-40E0-89EB-38DB666A0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6A7409DC-2D31-47BD-BBEC-989081F342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271C39BD-9099-4E99-BC91-F62D450B1C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0C74911B-3743-4EFB-B1D9-5E2F00CAC8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3D80C54F-7698-469F-A1EE-A78311E45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DF5A9967-DBE6-4896-9C22-5C56B2FB10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A0FE65FB-5A8E-4F6F-A583-77EA7C8624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27018131-1EE0-4829-941E-21A7110802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8145402E-EF14-4180-808F-E257DDFFB6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8B7067F-D9D3-4A84-A371-C23329288D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AAD637AC-8104-45DF-B6D0-BEBDDDACB5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F3E8AE54-B1B5-4CFD-9506-19DD276EC4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8F5A3D28-230F-49DC-8954-0B9933A92D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4BF9A2C5-2194-4BAE-BF3D-6EBD3B563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19904A01-E9E6-4D45-A87E-B604708CF1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641E663B-265D-4719-AD8D-005DB02A85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428">
                <a:extLst>
                  <a:ext uri="{FF2B5EF4-FFF2-40B4-BE49-F238E27FC236}">
                    <a16:creationId xmlns:a16="http://schemas.microsoft.com/office/drawing/2014/main" id="{806B3AE3-7146-49A0-B4A0-A3B8E67631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" name="Straight Connector 639">
                <a:extLst>
                  <a:ext uri="{FF2B5EF4-FFF2-40B4-BE49-F238E27FC236}">
                    <a16:creationId xmlns:a16="http://schemas.microsoft.com/office/drawing/2014/main" id="{275AC44A-539C-4E25-B3D4-E17E45AC03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>
                <a:extLst>
                  <a:ext uri="{FF2B5EF4-FFF2-40B4-BE49-F238E27FC236}">
                    <a16:creationId xmlns:a16="http://schemas.microsoft.com/office/drawing/2014/main" id="{94C5C6B4-62DB-4F8E-A396-6CD585F955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>
                <a:extLst>
                  <a:ext uri="{FF2B5EF4-FFF2-40B4-BE49-F238E27FC236}">
                    <a16:creationId xmlns:a16="http://schemas.microsoft.com/office/drawing/2014/main" id="{F410C050-18E0-4BBD-A510-576F028DBF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>
                <a:extLst>
                  <a:ext uri="{FF2B5EF4-FFF2-40B4-BE49-F238E27FC236}">
                    <a16:creationId xmlns:a16="http://schemas.microsoft.com/office/drawing/2014/main" id="{8D9EC619-E427-4446-9997-E7CBD7F719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>
                <a:extLst>
                  <a:ext uri="{FF2B5EF4-FFF2-40B4-BE49-F238E27FC236}">
                    <a16:creationId xmlns:a16="http://schemas.microsoft.com/office/drawing/2014/main" id="{32769FC8-A27F-4367-BDE3-82296E175C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>
                <a:extLst>
                  <a:ext uri="{FF2B5EF4-FFF2-40B4-BE49-F238E27FC236}">
                    <a16:creationId xmlns:a16="http://schemas.microsoft.com/office/drawing/2014/main" id="{1303EA35-5D50-4BCA-ABAE-520B598A16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>
                <a:extLst>
                  <a:ext uri="{FF2B5EF4-FFF2-40B4-BE49-F238E27FC236}">
                    <a16:creationId xmlns:a16="http://schemas.microsoft.com/office/drawing/2014/main" id="{FFBF0FB7-D941-41C8-9C37-CB2A61691C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>
                <a:extLst>
                  <a:ext uri="{FF2B5EF4-FFF2-40B4-BE49-F238E27FC236}">
                    <a16:creationId xmlns:a16="http://schemas.microsoft.com/office/drawing/2014/main" id="{C3010122-F508-47B7-8160-3694775932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>
                <a:extLst>
                  <a:ext uri="{FF2B5EF4-FFF2-40B4-BE49-F238E27FC236}">
                    <a16:creationId xmlns:a16="http://schemas.microsoft.com/office/drawing/2014/main" id="{27A72ECB-3B28-4B95-AFC1-67723BA5C1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AA8A66-5F2D-31BD-5BAD-B303242D6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681873" cy="3649133"/>
          </a:xfrm>
        </p:spPr>
        <p:txBody>
          <a:bodyPr>
            <a:normAutofit/>
          </a:bodyPr>
          <a:lstStyle/>
          <a:p>
            <a:r>
              <a:rPr lang="en-US">
                <a:latin typeface="Times New Roman"/>
                <a:ea typeface="Calibri"/>
                <a:cs typeface="Calibri"/>
              </a:rPr>
              <a:t>6. XEΡΙΑ: Μπ</a:t>
            </a:r>
            <a:r>
              <a:rPr lang="en-US" err="1">
                <a:latin typeface="Times New Roman"/>
                <a:ea typeface="Calibri"/>
                <a:cs typeface="Calibri"/>
              </a:rPr>
              <a:t>ορούμε</a:t>
            </a:r>
            <a:r>
              <a:rPr lang="en-US">
                <a:latin typeface="Times New Roman"/>
                <a:ea typeface="Calibri"/>
                <a:cs typeface="Calibri"/>
              </a:rPr>
              <a:t> να </a:t>
            </a:r>
            <a:r>
              <a:rPr lang="en-US" err="1">
                <a:latin typeface="Times New Roman"/>
                <a:ea typeface="Calibri"/>
                <a:cs typeface="Calibri"/>
              </a:rPr>
              <a:t>ζωγρ</a:t>
            </a:r>
            <a:r>
              <a:rPr lang="en-US">
                <a:latin typeface="Times New Roman"/>
                <a:ea typeface="Calibri"/>
                <a:cs typeface="Calibri"/>
              </a:rPr>
              <a:t>α</a:t>
            </a:r>
            <a:r>
              <a:rPr lang="en-US" err="1">
                <a:latin typeface="Times New Roman"/>
                <a:ea typeface="Calibri"/>
                <a:cs typeface="Calibri"/>
              </a:rPr>
              <a:t>φίζουμε</a:t>
            </a:r>
            <a:r>
              <a:rPr lang="en-US">
                <a:latin typeface="Times New Roman"/>
                <a:ea typeface="Calibri"/>
                <a:cs typeface="Calibri"/>
              </a:rPr>
              <a:t>, να </a:t>
            </a:r>
            <a:r>
              <a:rPr lang="en-US" err="1">
                <a:latin typeface="Times New Roman"/>
                <a:ea typeface="Calibri"/>
                <a:cs typeface="Calibri"/>
              </a:rPr>
              <a:t>γράφουμε</a:t>
            </a:r>
            <a:r>
              <a:rPr lang="en-US">
                <a:latin typeface="Times New Roman"/>
                <a:ea typeface="Calibri"/>
                <a:cs typeface="Calibri"/>
              </a:rPr>
              <a:t>, να π</a:t>
            </a:r>
            <a:r>
              <a:rPr lang="en-US" err="1">
                <a:latin typeface="Times New Roman"/>
                <a:ea typeface="Calibri"/>
                <a:cs typeface="Calibri"/>
              </a:rPr>
              <a:t>ιάνουμε</a:t>
            </a:r>
            <a:r>
              <a:rPr lang="en-US">
                <a:latin typeface="Times New Roman"/>
                <a:ea typeface="Calibri"/>
                <a:cs typeface="Calibri"/>
              </a:rPr>
              <a:t> ή να </a:t>
            </a:r>
            <a:r>
              <a:rPr lang="en-US" err="1">
                <a:latin typeface="Times New Roman"/>
                <a:ea typeface="Calibri"/>
                <a:cs typeface="Calibri"/>
              </a:rPr>
              <a:t>κρ</a:t>
            </a:r>
            <a:r>
              <a:rPr lang="en-US">
                <a:latin typeface="Times New Roman"/>
                <a:ea typeface="Calibri"/>
                <a:cs typeface="Calibri"/>
              </a:rPr>
              <a:t>α</a:t>
            </a:r>
            <a:r>
              <a:rPr lang="en-US" err="1">
                <a:latin typeface="Times New Roman"/>
                <a:ea typeface="Calibri"/>
                <a:cs typeface="Calibri"/>
              </a:rPr>
              <a:t>τάμε</a:t>
            </a:r>
            <a:r>
              <a:rPr lang="en-US">
                <a:latin typeface="Times New Roman"/>
                <a:ea typeface="Calibri"/>
                <a:cs typeface="Calibri"/>
              </a:rPr>
              <a:t>. </a:t>
            </a:r>
            <a:r>
              <a:rPr lang="en-US" err="1">
                <a:latin typeface="Times New Roman"/>
                <a:ea typeface="Calibri"/>
                <a:cs typeface="Calibri"/>
              </a:rPr>
              <a:t>Είν</a:t>
            </a:r>
            <a:r>
              <a:rPr lang="en-US">
                <a:latin typeface="Times New Roman"/>
                <a:ea typeface="Calibri"/>
                <a:cs typeface="Calibri"/>
              </a:rPr>
              <a:t>αι </a:t>
            </a:r>
            <a:r>
              <a:rPr lang="en-US" err="1">
                <a:latin typeface="Times New Roman"/>
                <a:ea typeface="Calibri"/>
                <a:cs typeface="Calibri"/>
              </a:rPr>
              <a:t>χρήσιμ</a:t>
            </a:r>
            <a:r>
              <a:rPr lang="en-US">
                <a:latin typeface="Times New Roman"/>
                <a:ea typeface="Calibri"/>
                <a:cs typeface="Calibri"/>
              </a:rPr>
              <a:t>α </a:t>
            </a:r>
            <a:r>
              <a:rPr lang="en-US" err="1">
                <a:latin typeface="Times New Roman"/>
                <a:ea typeface="Calibri"/>
                <a:cs typeface="Calibri"/>
              </a:rPr>
              <a:t>γι</a:t>
            </a:r>
            <a:r>
              <a:rPr lang="en-US">
                <a:latin typeface="Times New Roman"/>
                <a:ea typeface="Calibri"/>
                <a:cs typeface="Calibri"/>
              </a:rPr>
              <a:t>α να μπ</a:t>
            </a:r>
            <a:r>
              <a:rPr lang="en-US" err="1">
                <a:latin typeface="Times New Roman"/>
                <a:ea typeface="Calibri"/>
                <a:cs typeface="Calibri"/>
              </a:rPr>
              <a:t>ορέσουμε</a:t>
            </a:r>
            <a:r>
              <a:rPr lang="en-US">
                <a:latin typeface="Times New Roman"/>
                <a:ea typeface="Calibri"/>
                <a:cs typeface="Calibri"/>
              </a:rPr>
              <a:t> να </a:t>
            </a:r>
            <a:r>
              <a:rPr lang="en-US" err="1">
                <a:latin typeface="Times New Roman"/>
                <a:ea typeface="Calibri"/>
                <a:cs typeface="Calibri"/>
              </a:rPr>
              <a:t>εκφρ</a:t>
            </a:r>
            <a:r>
              <a:rPr lang="en-US">
                <a:latin typeface="Times New Roman"/>
                <a:ea typeface="Calibri"/>
                <a:cs typeface="Calibri"/>
              </a:rPr>
              <a:t>α</a:t>
            </a:r>
            <a:r>
              <a:rPr lang="en-US" err="1">
                <a:latin typeface="Times New Roman"/>
                <a:ea typeface="Calibri"/>
                <a:cs typeface="Calibri"/>
              </a:rPr>
              <a:t>στούμε</a:t>
            </a:r>
            <a:r>
              <a:rPr lang="en-US">
                <a:latin typeface="Times New Roman"/>
                <a:ea typeface="Calibri"/>
                <a:cs typeface="Calibri"/>
              </a:rPr>
              <a:t> και </a:t>
            </a:r>
            <a:r>
              <a:rPr lang="en-US" err="1">
                <a:latin typeface="Times New Roman"/>
                <a:ea typeface="Calibri"/>
                <a:cs typeface="Calibri"/>
              </a:rPr>
              <a:t>με</a:t>
            </a:r>
            <a:r>
              <a:rPr lang="en-US">
                <a:latin typeface="Times New Roman"/>
                <a:ea typeface="Calibri"/>
                <a:cs typeface="Calibri"/>
              </a:rPr>
              <a:t> </a:t>
            </a:r>
            <a:r>
              <a:rPr lang="en-US" err="1">
                <a:latin typeface="Times New Roman"/>
                <a:ea typeface="Calibri"/>
                <a:cs typeface="Calibri"/>
              </a:rPr>
              <a:t>χειρονομίες</a:t>
            </a:r>
            <a:r>
              <a:rPr lang="en-US">
                <a:latin typeface="Times New Roman"/>
                <a:ea typeface="Calibri"/>
                <a:cs typeface="Calibri"/>
              </a:rPr>
              <a:t>.</a:t>
            </a:r>
          </a:p>
          <a:p>
            <a:pPr>
              <a:buClr>
                <a:srgbClr val="FFFFFF"/>
              </a:buClr>
            </a:pPr>
            <a:endParaRPr lang="en-US">
              <a:latin typeface="Times New Roman"/>
              <a:ea typeface="Calibri"/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en-US">
                <a:latin typeface="Times New Roman"/>
                <a:ea typeface="Calibri"/>
                <a:cs typeface="Calibri"/>
              </a:rPr>
              <a:t>7. ΠΟΔΙΑ: Μπ</a:t>
            </a:r>
            <a:r>
              <a:rPr lang="en-US" err="1">
                <a:latin typeface="Times New Roman"/>
                <a:ea typeface="Calibri"/>
                <a:cs typeface="Calibri"/>
              </a:rPr>
              <a:t>ορούμε</a:t>
            </a:r>
            <a:r>
              <a:rPr lang="en-US">
                <a:latin typeface="Times New Roman"/>
                <a:ea typeface="Calibri"/>
                <a:cs typeface="Calibri"/>
              </a:rPr>
              <a:t> να π</a:t>
            </a:r>
            <a:r>
              <a:rPr lang="en-US" err="1">
                <a:latin typeface="Times New Roman"/>
                <a:ea typeface="Calibri"/>
                <a:cs typeface="Calibri"/>
              </a:rPr>
              <a:t>ερ</a:t>
            </a:r>
            <a:r>
              <a:rPr lang="en-US">
                <a:latin typeface="Times New Roman"/>
                <a:ea typeface="Calibri"/>
                <a:cs typeface="Calibri"/>
              </a:rPr>
              <a:t>πα</a:t>
            </a:r>
            <a:r>
              <a:rPr lang="en-US" err="1">
                <a:latin typeface="Times New Roman"/>
                <a:ea typeface="Calibri"/>
                <a:cs typeface="Calibri"/>
              </a:rPr>
              <a:t>τάμε</a:t>
            </a:r>
            <a:r>
              <a:rPr lang="en-US">
                <a:latin typeface="Times New Roman"/>
                <a:ea typeface="Calibri"/>
                <a:cs typeface="Calibri"/>
              </a:rPr>
              <a:t>, να </a:t>
            </a:r>
            <a:r>
              <a:rPr lang="en-US" err="1">
                <a:latin typeface="Times New Roman"/>
                <a:ea typeface="Calibri"/>
                <a:cs typeface="Calibri"/>
              </a:rPr>
              <a:t>τρέχουμε</a:t>
            </a:r>
            <a:r>
              <a:rPr lang="en-US">
                <a:latin typeface="Times New Roman"/>
                <a:ea typeface="Calibri"/>
                <a:cs typeface="Calibri"/>
              </a:rPr>
              <a:t> ή να </a:t>
            </a:r>
            <a:r>
              <a:rPr lang="en-US" err="1">
                <a:latin typeface="Times New Roman"/>
                <a:ea typeface="Calibri"/>
                <a:cs typeface="Calibri"/>
              </a:rPr>
              <a:t>στεκόμ</a:t>
            </a:r>
            <a:r>
              <a:rPr lang="en-US">
                <a:latin typeface="Times New Roman"/>
                <a:ea typeface="Calibri"/>
                <a:cs typeface="Calibri"/>
              </a:rPr>
              <a:t>α</a:t>
            </a:r>
            <a:r>
              <a:rPr lang="en-US" err="1">
                <a:latin typeface="Times New Roman"/>
                <a:ea typeface="Calibri"/>
                <a:cs typeface="Calibri"/>
              </a:rPr>
              <a:t>στε</a:t>
            </a:r>
            <a:r>
              <a:rPr lang="en-US">
                <a:latin typeface="Times New Roman"/>
                <a:ea typeface="Calibri"/>
                <a:cs typeface="Calibri"/>
              </a:rPr>
              <a:t> και να </a:t>
            </a:r>
            <a:r>
              <a:rPr lang="en-US" err="1">
                <a:latin typeface="Times New Roman"/>
                <a:ea typeface="Calibri"/>
                <a:cs typeface="Calibri"/>
              </a:rPr>
              <a:t>ισορρο</a:t>
            </a:r>
            <a:r>
              <a:rPr lang="en-US">
                <a:latin typeface="Times New Roman"/>
                <a:ea typeface="Calibri"/>
                <a:cs typeface="Calibri"/>
              </a:rPr>
              <a:t>π</a:t>
            </a:r>
            <a:r>
              <a:rPr lang="en-US" err="1">
                <a:latin typeface="Times New Roman"/>
                <a:ea typeface="Calibri"/>
                <a:cs typeface="Calibri"/>
              </a:rPr>
              <a:t>ούμε</a:t>
            </a:r>
            <a:r>
              <a:rPr lang="en-US">
                <a:latin typeface="Times New Roman"/>
                <a:ea typeface="Calibri"/>
                <a:cs typeface="Calibri"/>
              </a:rPr>
              <a:t>. </a:t>
            </a:r>
            <a:r>
              <a:rPr lang="en-US" err="1">
                <a:latin typeface="Times New Roman"/>
                <a:ea typeface="Calibri"/>
                <a:cs typeface="Calibri"/>
              </a:rPr>
              <a:t>Είν</a:t>
            </a:r>
            <a:r>
              <a:rPr lang="en-US">
                <a:latin typeface="Times New Roman"/>
                <a:ea typeface="Calibri"/>
                <a:cs typeface="Calibri"/>
              </a:rPr>
              <a:t>αι </a:t>
            </a:r>
            <a:r>
              <a:rPr lang="en-US" err="1">
                <a:latin typeface="Times New Roman"/>
                <a:ea typeface="Calibri"/>
                <a:cs typeface="Calibri"/>
              </a:rPr>
              <a:t>χρήσιμ</a:t>
            </a:r>
            <a:r>
              <a:rPr lang="en-US">
                <a:latin typeface="Times New Roman"/>
                <a:ea typeface="Calibri"/>
                <a:cs typeface="Calibri"/>
              </a:rPr>
              <a:t>α </a:t>
            </a:r>
            <a:r>
              <a:rPr lang="en-US" err="1">
                <a:latin typeface="Times New Roman"/>
                <a:ea typeface="Calibri"/>
                <a:cs typeface="Calibri"/>
              </a:rPr>
              <a:t>στην</a:t>
            </a:r>
            <a:r>
              <a:rPr lang="en-US">
                <a:latin typeface="Times New Roman"/>
                <a:ea typeface="Calibri"/>
                <a:cs typeface="Calibri"/>
              </a:rPr>
              <a:t> </a:t>
            </a:r>
            <a:r>
              <a:rPr lang="en-US" err="1">
                <a:latin typeface="Times New Roman"/>
                <a:ea typeface="Calibri"/>
                <a:cs typeface="Calibri"/>
              </a:rPr>
              <a:t>στήριξη</a:t>
            </a:r>
            <a:r>
              <a:rPr lang="en-US">
                <a:latin typeface="Times New Roman"/>
                <a:ea typeface="Calibri"/>
                <a:cs typeface="Calibri"/>
              </a:rPr>
              <a:t> και </a:t>
            </a:r>
            <a:r>
              <a:rPr lang="en-US" err="1">
                <a:latin typeface="Times New Roman"/>
                <a:ea typeface="Calibri"/>
                <a:cs typeface="Calibri"/>
              </a:rPr>
              <a:t>στην</a:t>
            </a:r>
            <a:r>
              <a:rPr lang="en-US">
                <a:latin typeface="Times New Roman"/>
                <a:ea typeface="Calibri"/>
                <a:cs typeface="Calibri"/>
              </a:rPr>
              <a:t> β</a:t>
            </a:r>
            <a:r>
              <a:rPr lang="en-US" err="1">
                <a:latin typeface="Times New Roman"/>
                <a:ea typeface="Calibri"/>
                <a:cs typeface="Calibri"/>
              </a:rPr>
              <a:t>άδιση</a:t>
            </a:r>
            <a:r>
              <a:rPr lang="en-US">
                <a:latin typeface="Times New Roman"/>
                <a:ea typeface="Calibri"/>
                <a:cs typeface="Calibri"/>
              </a:rPr>
              <a:t>.</a:t>
            </a:r>
          </a:p>
        </p:txBody>
      </p:sp>
      <p:grpSp>
        <p:nvGrpSpPr>
          <p:cNvPr id="650" name="Group 649">
            <a:extLst>
              <a:ext uri="{FF2B5EF4-FFF2-40B4-BE49-F238E27FC236}">
                <a16:creationId xmlns:a16="http://schemas.microsoft.com/office/drawing/2014/main" id="{4FF76668-7E3F-4258-8489-3F0988EB9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651" name="Freeform 98">
              <a:extLst>
                <a:ext uri="{FF2B5EF4-FFF2-40B4-BE49-F238E27FC236}">
                  <a16:creationId xmlns:a16="http://schemas.microsoft.com/office/drawing/2014/main" id="{9CA5C6B9-5D75-47E9-BE02-B6FDED75C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2" name="Group 651">
              <a:extLst>
                <a:ext uri="{FF2B5EF4-FFF2-40B4-BE49-F238E27FC236}">
                  <a16:creationId xmlns:a16="http://schemas.microsoft.com/office/drawing/2014/main" id="{D026CD8D-1A18-4FFC-A9F3-8A3DB8CF9F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653" name="Straight Connector 652">
                <a:extLst>
                  <a:ext uri="{FF2B5EF4-FFF2-40B4-BE49-F238E27FC236}">
                    <a16:creationId xmlns:a16="http://schemas.microsoft.com/office/drawing/2014/main" id="{316C5929-AEB7-4DDF-868A-7656F26664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>
                <a:extLst>
                  <a:ext uri="{FF2B5EF4-FFF2-40B4-BE49-F238E27FC236}">
                    <a16:creationId xmlns:a16="http://schemas.microsoft.com/office/drawing/2014/main" id="{2ECE5837-442F-4227-92E0-D7DF4237FC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>
                <a:extLst>
                  <a:ext uri="{FF2B5EF4-FFF2-40B4-BE49-F238E27FC236}">
                    <a16:creationId xmlns:a16="http://schemas.microsoft.com/office/drawing/2014/main" id="{8BA5EBE3-39D1-4596-A07F-F303B960BE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Straight Connector 655">
                <a:extLst>
                  <a:ext uri="{FF2B5EF4-FFF2-40B4-BE49-F238E27FC236}">
                    <a16:creationId xmlns:a16="http://schemas.microsoft.com/office/drawing/2014/main" id="{A8B7D477-1C30-4795-A6C9-F9AF1970B1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7" name="Straight Connector 656">
                <a:extLst>
                  <a:ext uri="{FF2B5EF4-FFF2-40B4-BE49-F238E27FC236}">
                    <a16:creationId xmlns:a16="http://schemas.microsoft.com/office/drawing/2014/main" id="{FEEAE4FC-24F4-48DA-AAE7-EB29926CFE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Straight Connector 657">
                <a:extLst>
                  <a:ext uri="{FF2B5EF4-FFF2-40B4-BE49-F238E27FC236}">
                    <a16:creationId xmlns:a16="http://schemas.microsoft.com/office/drawing/2014/main" id="{8C4D4781-537D-429B-9434-E03EF3DEE4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" name="Straight Connector 658">
                <a:extLst>
                  <a:ext uri="{FF2B5EF4-FFF2-40B4-BE49-F238E27FC236}">
                    <a16:creationId xmlns:a16="http://schemas.microsoft.com/office/drawing/2014/main" id="{B89F6DBC-8D1E-45EA-96F6-64AEADC93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Straight Connector 659">
                <a:extLst>
                  <a:ext uri="{FF2B5EF4-FFF2-40B4-BE49-F238E27FC236}">
                    <a16:creationId xmlns:a16="http://schemas.microsoft.com/office/drawing/2014/main" id="{F93DA1E0-950C-4D7B-B04B-9653D0B850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" name="Straight Connector 660">
                <a:extLst>
                  <a:ext uri="{FF2B5EF4-FFF2-40B4-BE49-F238E27FC236}">
                    <a16:creationId xmlns:a16="http://schemas.microsoft.com/office/drawing/2014/main" id="{BA53F8E3-F2EE-477A-B602-6EC54C3830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Straight Connector 661">
                <a:extLst>
                  <a:ext uri="{FF2B5EF4-FFF2-40B4-BE49-F238E27FC236}">
                    <a16:creationId xmlns:a16="http://schemas.microsoft.com/office/drawing/2014/main" id="{1A88D615-8E49-42F5-A9E7-A9F3FD8B8E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" name="Straight Connector 662">
                <a:extLst>
                  <a:ext uri="{FF2B5EF4-FFF2-40B4-BE49-F238E27FC236}">
                    <a16:creationId xmlns:a16="http://schemas.microsoft.com/office/drawing/2014/main" id="{CCBB5652-16DF-4D1F-A21B-6E30154836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Straight Connector 663">
                <a:extLst>
                  <a:ext uri="{FF2B5EF4-FFF2-40B4-BE49-F238E27FC236}">
                    <a16:creationId xmlns:a16="http://schemas.microsoft.com/office/drawing/2014/main" id="{A904BDE2-6E01-4591-81BA-5D5F9AAA55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5" name="Straight Connector 664">
                <a:extLst>
                  <a:ext uri="{FF2B5EF4-FFF2-40B4-BE49-F238E27FC236}">
                    <a16:creationId xmlns:a16="http://schemas.microsoft.com/office/drawing/2014/main" id="{ADAC4780-CD57-4FC4-A2DC-928BF30670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" name="Straight Connector 665">
                <a:extLst>
                  <a:ext uri="{FF2B5EF4-FFF2-40B4-BE49-F238E27FC236}">
                    <a16:creationId xmlns:a16="http://schemas.microsoft.com/office/drawing/2014/main" id="{3ED9FE34-29F5-498F-B6BF-1BCA4C06DB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" name="Straight Connector 666">
                <a:extLst>
                  <a:ext uri="{FF2B5EF4-FFF2-40B4-BE49-F238E27FC236}">
                    <a16:creationId xmlns:a16="http://schemas.microsoft.com/office/drawing/2014/main" id="{99FB18F7-E30A-43AB-804E-616C071A11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" name="Straight Connector 667">
                <a:extLst>
                  <a:ext uri="{FF2B5EF4-FFF2-40B4-BE49-F238E27FC236}">
                    <a16:creationId xmlns:a16="http://schemas.microsoft.com/office/drawing/2014/main" id="{EC39EEF8-6542-42CE-8FC0-1CF15AC3F3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" name="Straight Connector 668">
                <a:extLst>
                  <a:ext uri="{FF2B5EF4-FFF2-40B4-BE49-F238E27FC236}">
                    <a16:creationId xmlns:a16="http://schemas.microsoft.com/office/drawing/2014/main" id="{DACBCF36-378A-49FB-B23A-249E4D90CB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" name="Straight Connector 669">
                <a:extLst>
                  <a:ext uri="{FF2B5EF4-FFF2-40B4-BE49-F238E27FC236}">
                    <a16:creationId xmlns:a16="http://schemas.microsoft.com/office/drawing/2014/main" id="{090D2AF2-0149-4433-9F91-D32DC78FFF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1" name="Straight Connector 670">
                <a:extLst>
                  <a:ext uri="{FF2B5EF4-FFF2-40B4-BE49-F238E27FC236}">
                    <a16:creationId xmlns:a16="http://schemas.microsoft.com/office/drawing/2014/main" id="{C4DA97DE-1BDC-498B-854A-4EFB36B360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2" name="Straight Connector 671">
                <a:extLst>
                  <a:ext uri="{FF2B5EF4-FFF2-40B4-BE49-F238E27FC236}">
                    <a16:creationId xmlns:a16="http://schemas.microsoft.com/office/drawing/2014/main" id="{183689E4-1D03-4DDF-9C90-690EC9FA98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" name="Straight Connector 672">
                <a:extLst>
                  <a:ext uri="{FF2B5EF4-FFF2-40B4-BE49-F238E27FC236}">
                    <a16:creationId xmlns:a16="http://schemas.microsoft.com/office/drawing/2014/main" id="{F69E33BB-41F9-4D3A-A69E-B21F815599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" name="Straight Connector 673">
                <a:extLst>
                  <a:ext uri="{FF2B5EF4-FFF2-40B4-BE49-F238E27FC236}">
                    <a16:creationId xmlns:a16="http://schemas.microsoft.com/office/drawing/2014/main" id="{06CDBD80-9040-4556-835C-FB706F19CB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Straight Connector 674">
                <a:extLst>
                  <a:ext uri="{FF2B5EF4-FFF2-40B4-BE49-F238E27FC236}">
                    <a16:creationId xmlns:a16="http://schemas.microsoft.com/office/drawing/2014/main" id="{18199FB4-AA57-48CD-BEDA-6ED156D7CC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Straight Connector 675">
                <a:extLst>
                  <a:ext uri="{FF2B5EF4-FFF2-40B4-BE49-F238E27FC236}">
                    <a16:creationId xmlns:a16="http://schemas.microsoft.com/office/drawing/2014/main" id="{B2816091-87A2-4642-803B-9C576C625A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" name="Straight Connector 676">
                <a:extLst>
                  <a:ext uri="{FF2B5EF4-FFF2-40B4-BE49-F238E27FC236}">
                    <a16:creationId xmlns:a16="http://schemas.microsoft.com/office/drawing/2014/main" id="{751BB886-1C36-4111-98E9-152F615A40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>
                <a:extLst>
                  <a:ext uri="{FF2B5EF4-FFF2-40B4-BE49-F238E27FC236}">
                    <a16:creationId xmlns:a16="http://schemas.microsoft.com/office/drawing/2014/main" id="{1ED12D43-EF1F-49CE-AE48-89A2E1DDF4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9" name="Straight Connector 678">
                <a:extLst>
                  <a:ext uri="{FF2B5EF4-FFF2-40B4-BE49-F238E27FC236}">
                    <a16:creationId xmlns:a16="http://schemas.microsoft.com/office/drawing/2014/main" id="{1C9B743E-9D6B-4B34-AF7B-C06A263BAE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Straight Connector 679">
                <a:extLst>
                  <a:ext uri="{FF2B5EF4-FFF2-40B4-BE49-F238E27FC236}">
                    <a16:creationId xmlns:a16="http://schemas.microsoft.com/office/drawing/2014/main" id="{CA613C5A-FD4B-4BA6-8E43-7813BEB057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Straight Connector 680">
                <a:extLst>
                  <a:ext uri="{FF2B5EF4-FFF2-40B4-BE49-F238E27FC236}">
                    <a16:creationId xmlns:a16="http://schemas.microsoft.com/office/drawing/2014/main" id="{D3D41A1A-0872-4D4E-99EA-49595FED7E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" name="Straight Connector 681">
                <a:extLst>
                  <a:ext uri="{FF2B5EF4-FFF2-40B4-BE49-F238E27FC236}">
                    <a16:creationId xmlns:a16="http://schemas.microsoft.com/office/drawing/2014/main" id="{C528ADA5-603B-4747-90A2-EECEAE24B0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" name="Straight Connector 682">
                <a:extLst>
                  <a:ext uri="{FF2B5EF4-FFF2-40B4-BE49-F238E27FC236}">
                    <a16:creationId xmlns:a16="http://schemas.microsoft.com/office/drawing/2014/main" id="{7CCC5FF1-1ED7-4B8D-8291-34CD8EADA2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" name="Straight Connector 683">
                <a:extLst>
                  <a:ext uri="{FF2B5EF4-FFF2-40B4-BE49-F238E27FC236}">
                    <a16:creationId xmlns:a16="http://schemas.microsoft.com/office/drawing/2014/main" id="{0E107EC5-4300-4FC3-A849-FDDFBC8575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5" name="Straight Connector 684">
                <a:extLst>
                  <a:ext uri="{FF2B5EF4-FFF2-40B4-BE49-F238E27FC236}">
                    <a16:creationId xmlns:a16="http://schemas.microsoft.com/office/drawing/2014/main" id="{E94C0D7F-C062-4F54-BBF3-0A9EFA7BFA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6" name="Straight Connector 685">
                <a:extLst>
                  <a:ext uri="{FF2B5EF4-FFF2-40B4-BE49-F238E27FC236}">
                    <a16:creationId xmlns:a16="http://schemas.microsoft.com/office/drawing/2014/main" id="{1BB21BCA-91BE-417D-A753-6C5CF14608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" name="Straight Connector 686">
                <a:extLst>
                  <a:ext uri="{FF2B5EF4-FFF2-40B4-BE49-F238E27FC236}">
                    <a16:creationId xmlns:a16="http://schemas.microsoft.com/office/drawing/2014/main" id="{AC96879E-77AC-45AB-8CCC-465F88697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8" name="Straight Connector 687">
                <a:extLst>
                  <a:ext uri="{FF2B5EF4-FFF2-40B4-BE49-F238E27FC236}">
                    <a16:creationId xmlns:a16="http://schemas.microsoft.com/office/drawing/2014/main" id="{0A9D1C5A-6733-4731-89E8-1E6F41B7FA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9" name="Straight Connector 688">
                <a:extLst>
                  <a:ext uri="{FF2B5EF4-FFF2-40B4-BE49-F238E27FC236}">
                    <a16:creationId xmlns:a16="http://schemas.microsoft.com/office/drawing/2014/main" id="{769BD125-E45E-4E45-9F39-235496ADB9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0" name="Straight Connector 689">
                <a:extLst>
                  <a:ext uri="{FF2B5EF4-FFF2-40B4-BE49-F238E27FC236}">
                    <a16:creationId xmlns:a16="http://schemas.microsoft.com/office/drawing/2014/main" id="{08CC02B7-B069-4954-9E69-8F850CD118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" name="Straight Connector 690">
                <a:extLst>
                  <a:ext uri="{FF2B5EF4-FFF2-40B4-BE49-F238E27FC236}">
                    <a16:creationId xmlns:a16="http://schemas.microsoft.com/office/drawing/2014/main" id="{34D680F1-DAC7-4E13-8CC1-56EEDF7EDD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" name="Straight Connector 691">
                <a:extLst>
                  <a:ext uri="{FF2B5EF4-FFF2-40B4-BE49-F238E27FC236}">
                    <a16:creationId xmlns:a16="http://schemas.microsoft.com/office/drawing/2014/main" id="{088AA039-E82C-4604-81BA-EA4F633E06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" name="Straight Connector 692">
                <a:extLst>
                  <a:ext uri="{FF2B5EF4-FFF2-40B4-BE49-F238E27FC236}">
                    <a16:creationId xmlns:a16="http://schemas.microsoft.com/office/drawing/2014/main" id="{459C5238-F67A-4E1D-9169-6198305864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" name="Straight Connector 693">
                <a:extLst>
                  <a:ext uri="{FF2B5EF4-FFF2-40B4-BE49-F238E27FC236}">
                    <a16:creationId xmlns:a16="http://schemas.microsoft.com/office/drawing/2014/main" id="{24999B2F-5AFC-4B40-8EFD-4F9C3D17E3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" name="Straight Connector 694">
                <a:extLst>
                  <a:ext uri="{FF2B5EF4-FFF2-40B4-BE49-F238E27FC236}">
                    <a16:creationId xmlns:a16="http://schemas.microsoft.com/office/drawing/2014/main" id="{6EAA19E8-785B-4A79-BF11-92B7610E1D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6" name="Straight Connector 695">
                <a:extLst>
                  <a:ext uri="{FF2B5EF4-FFF2-40B4-BE49-F238E27FC236}">
                    <a16:creationId xmlns:a16="http://schemas.microsoft.com/office/drawing/2014/main" id="{2878A518-372D-494C-993A-B9FAEC910F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7" name="Straight Connector 696">
                <a:extLst>
                  <a:ext uri="{FF2B5EF4-FFF2-40B4-BE49-F238E27FC236}">
                    <a16:creationId xmlns:a16="http://schemas.microsoft.com/office/drawing/2014/main" id="{53908A64-707A-4DF4-A64C-5D08972414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8" name="Straight Connector 697">
                <a:extLst>
                  <a:ext uri="{FF2B5EF4-FFF2-40B4-BE49-F238E27FC236}">
                    <a16:creationId xmlns:a16="http://schemas.microsoft.com/office/drawing/2014/main" id="{335459C1-4D34-412C-A575-412899C1F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9" name="Straight Connector 698">
                <a:extLst>
                  <a:ext uri="{FF2B5EF4-FFF2-40B4-BE49-F238E27FC236}">
                    <a16:creationId xmlns:a16="http://schemas.microsoft.com/office/drawing/2014/main" id="{6C348E23-1359-4BB4-A136-B41585415F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0" name="Straight Connector 699">
                <a:extLst>
                  <a:ext uri="{FF2B5EF4-FFF2-40B4-BE49-F238E27FC236}">
                    <a16:creationId xmlns:a16="http://schemas.microsoft.com/office/drawing/2014/main" id="{67453A1F-20D6-4CFB-B3D5-4DE8E42405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1" name="Straight Connector 700">
                <a:extLst>
                  <a:ext uri="{FF2B5EF4-FFF2-40B4-BE49-F238E27FC236}">
                    <a16:creationId xmlns:a16="http://schemas.microsoft.com/office/drawing/2014/main" id="{2E962176-E91A-4A8C-9B1B-0402BD8B39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2" name="Straight Connector 701">
                <a:extLst>
                  <a:ext uri="{FF2B5EF4-FFF2-40B4-BE49-F238E27FC236}">
                    <a16:creationId xmlns:a16="http://schemas.microsoft.com/office/drawing/2014/main" id="{D211F9E0-E63B-4362-AA0E-AE846F87DA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>
                <a:extLst>
                  <a:ext uri="{FF2B5EF4-FFF2-40B4-BE49-F238E27FC236}">
                    <a16:creationId xmlns:a16="http://schemas.microsoft.com/office/drawing/2014/main" id="{3B06FC09-6257-45CE-A357-87B1D59FAC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>
                <a:extLst>
                  <a:ext uri="{FF2B5EF4-FFF2-40B4-BE49-F238E27FC236}">
                    <a16:creationId xmlns:a16="http://schemas.microsoft.com/office/drawing/2014/main" id="{33C71C4C-1ABC-4547-B8CE-82377628F0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>
                <a:extLst>
                  <a:ext uri="{FF2B5EF4-FFF2-40B4-BE49-F238E27FC236}">
                    <a16:creationId xmlns:a16="http://schemas.microsoft.com/office/drawing/2014/main" id="{06322320-23FC-4E9A-8E50-E6913DFD2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>
                <a:extLst>
                  <a:ext uri="{FF2B5EF4-FFF2-40B4-BE49-F238E27FC236}">
                    <a16:creationId xmlns:a16="http://schemas.microsoft.com/office/drawing/2014/main" id="{6775622E-F83A-4E40-9184-84CF8EECB1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>
                <a:extLst>
                  <a:ext uri="{FF2B5EF4-FFF2-40B4-BE49-F238E27FC236}">
                    <a16:creationId xmlns:a16="http://schemas.microsoft.com/office/drawing/2014/main" id="{35FDC056-8A55-490A-8EA3-A0521FBF7A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>
                <a:extLst>
                  <a:ext uri="{FF2B5EF4-FFF2-40B4-BE49-F238E27FC236}">
                    <a16:creationId xmlns:a16="http://schemas.microsoft.com/office/drawing/2014/main" id="{47C11FBC-70E1-49E2-94CB-A9DFA6568C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>
                <a:extLst>
                  <a:ext uri="{FF2B5EF4-FFF2-40B4-BE49-F238E27FC236}">
                    <a16:creationId xmlns:a16="http://schemas.microsoft.com/office/drawing/2014/main" id="{53292D94-9CF7-4350-8CD7-E8CA29DD1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>
                <a:extLst>
                  <a:ext uri="{FF2B5EF4-FFF2-40B4-BE49-F238E27FC236}">
                    <a16:creationId xmlns:a16="http://schemas.microsoft.com/office/drawing/2014/main" id="{3D113C94-2078-47D8-84D0-9C68A4D267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>
                <a:extLst>
                  <a:ext uri="{FF2B5EF4-FFF2-40B4-BE49-F238E27FC236}">
                    <a16:creationId xmlns:a16="http://schemas.microsoft.com/office/drawing/2014/main" id="{257D325C-3F76-4C4B-B52D-FE3C0A0A83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>
                <a:extLst>
                  <a:ext uri="{FF2B5EF4-FFF2-40B4-BE49-F238E27FC236}">
                    <a16:creationId xmlns:a16="http://schemas.microsoft.com/office/drawing/2014/main" id="{803CFD5B-8086-4650-A4B8-92E068810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>
                <a:extLst>
                  <a:ext uri="{FF2B5EF4-FFF2-40B4-BE49-F238E27FC236}">
                    <a16:creationId xmlns:a16="http://schemas.microsoft.com/office/drawing/2014/main" id="{5101BB24-DD99-4DAD-9FD2-17B6FE82C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>
                <a:extLst>
                  <a:ext uri="{FF2B5EF4-FFF2-40B4-BE49-F238E27FC236}">
                    <a16:creationId xmlns:a16="http://schemas.microsoft.com/office/drawing/2014/main" id="{9FED35D1-EBCD-488F-9A3C-2B0471A2C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Straight Connector 714">
                <a:extLst>
                  <a:ext uri="{FF2B5EF4-FFF2-40B4-BE49-F238E27FC236}">
                    <a16:creationId xmlns:a16="http://schemas.microsoft.com/office/drawing/2014/main" id="{1B250864-1420-45C2-89B3-9DA5256C73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" name="Straight Connector 715">
                <a:extLst>
                  <a:ext uri="{FF2B5EF4-FFF2-40B4-BE49-F238E27FC236}">
                    <a16:creationId xmlns:a16="http://schemas.microsoft.com/office/drawing/2014/main" id="{3A10B763-F9EF-4985-A6AE-A67175818C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" name="Straight Connector 716">
                <a:extLst>
                  <a:ext uri="{FF2B5EF4-FFF2-40B4-BE49-F238E27FC236}">
                    <a16:creationId xmlns:a16="http://schemas.microsoft.com/office/drawing/2014/main" id="{98334F66-F16D-4434-88D1-AED9B8FE99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" name="Straight Connector 717">
                <a:extLst>
                  <a:ext uri="{FF2B5EF4-FFF2-40B4-BE49-F238E27FC236}">
                    <a16:creationId xmlns:a16="http://schemas.microsoft.com/office/drawing/2014/main" id="{B98711CA-0457-43CD-9CA7-41E95F723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" name="Straight Connector 718">
                <a:extLst>
                  <a:ext uri="{FF2B5EF4-FFF2-40B4-BE49-F238E27FC236}">
                    <a16:creationId xmlns:a16="http://schemas.microsoft.com/office/drawing/2014/main" id="{D0C7D06C-9797-4C9E-8E17-DACA09BD3E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Straight Connector 719">
                <a:extLst>
                  <a:ext uri="{FF2B5EF4-FFF2-40B4-BE49-F238E27FC236}">
                    <a16:creationId xmlns:a16="http://schemas.microsoft.com/office/drawing/2014/main" id="{950287CF-3A24-4603-8EA3-5B2A53E966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1" name="Straight Connector 720">
                <a:extLst>
                  <a:ext uri="{FF2B5EF4-FFF2-40B4-BE49-F238E27FC236}">
                    <a16:creationId xmlns:a16="http://schemas.microsoft.com/office/drawing/2014/main" id="{F6CF449E-5BEA-4A0C-BCA6-DA042B956B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Straight Connector 721">
                <a:extLst>
                  <a:ext uri="{FF2B5EF4-FFF2-40B4-BE49-F238E27FC236}">
                    <a16:creationId xmlns:a16="http://schemas.microsoft.com/office/drawing/2014/main" id="{C491FC77-0640-4435-BEA6-1DEB884D7C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>
                <a:extLst>
                  <a:ext uri="{FF2B5EF4-FFF2-40B4-BE49-F238E27FC236}">
                    <a16:creationId xmlns:a16="http://schemas.microsoft.com/office/drawing/2014/main" id="{2DE60DDF-EEAE-4C45-9E89-637D5F46FF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Straight Connector 723">
                <a:extLst>
                  <a:ext uri="{FF2B5EF4-FFF2-40B4-BE49-F238E27FC236}">
                    <a16:creationId xmlns:a16="http://schemas.microsoft.com/office/drawing/2014/main" id="{EA612B2B-216C-4337-B32D-FAC603C3FF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Straight Connector 724">
                <a:extLst>
                  <a:ext uri="{FF2B5EF4-FFF2-40B4-BE49-F238E27FC236}">
                    <a16:creationId xmlns:a16="http://schemas.microsoft.com/office/drawing/2014/main" id="{5C5C06AD-469B-4F57-9B10-FF03A644D6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" name="Straight Connector 725">
                <a:extLst>
                  <a:ext uri="{FF2B5EF4-FFF2-40B4-BE49-F238E27FC236}">
                    <a16:creationId xmlns:a16="http://schemas.microsoft.com/office/drawing/2014/main" id="{85B3E821-9CB8-449C-8DFD-AF1D81701A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Straight Connector 726">
                <a:extLst>
                  <a:ext uri="{FF2B5EF4-FFF2-40B4-BE49-F238E27FC236}">
                    <a16:creationId xmlns:a16="http://schemas.microsoft.com/office/drawing/2014/main" id="{DEAFE306-3DE1-48C5-98DC-8AB59AB601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Straight Connector 727">
                <a:extLst>
                  <a:ext uri="{FF2B5EF4-FFF2-40B4-BE49-F238E27FC236}">
                    <a16:creationId xmlns:a16="http://schemas.microsoft.com/office/drawing/2014/main" id="{A7C4FD08-EB90-4878-B0A9-F24FFC697D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Straight Connector 728">
                <a:extLst>
                  <a:ext uri="{FF2B5EF4-FFF2-40B4-BE49-F238E27FC236}">
                    <a16:creationId xmlns:a16="http://schemas.microsoft.com/office/drawing/2014/main" id="{FB185D88-6E86-44BB-9C98-2BC877D378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" name="Straight Connector 729">
                <a:extLst>
                  <a:ext uri="{FF2B5EF4-FFF2-40B4-BE49-F238E27FC236}">
                    <a16:creationId xmlns:a16="http://schemas.microsoft.com/office/drawing/2014/main" id="{63E84648-3620-47AB-B86D-22A94EAA2D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2" name="Group 731">
            <a:extLst>
              <a:ext uri="{FF2B5EF4-FFF2-40B4-BE49-F238E27FC236}">
                <a16:creationId xmlns:a16="http://schemas.microsoft.com/office/drawing/2014/main" id="{E94EE447-E11C-408D-A581-CACA19667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804892">
            <a:off x="5612564" y="3157613"/>
            <a:ext cx="2928062" cy="2544637"/>
            <a:chOff x="5281603" y="104899"/>
            <a:chExt cx="6910397" cy="6005491"/>
          </a:xfrm>
        </p:grpSpPr>
        <p:sp>
          <p:nvSpPr>
            <p:cNvPr id="733" name="Freeform 183">
              <a:extLst>
                <a:ext uri="{FF2B5EF4-FFF2-40B4-BE49-F238E27FC236}">
                  <a16:creationId xmlns:a16="http://schemas.microsoft.com/office/drawing/2014/main" id="{BFD24638-158F-46D7-9618-8651243BE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4" name="Group 733">
              <a:extLst>
                <a:ext uri="{FF2B5EF4-FFF2-40B4-BE49-F238E27FC236}">
                  <a16:creationId xmlns:a16="http://schemas.microsoft.com/office/drawing/2014/main" id="{38E76507-1045-4509-992F-F42419CF2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735" name="Straight Connector 734">
                <a:extLst>
                  <a:ext uri="{FF2B5EF4-FFF2-40B4-BE49-F238E27FC236}">
                    <a16:creationId xmlns:a16="http://schemas.microsoft.com/office/drawing/2014/main" id="{4C013263-3BB6-4382-B608-9751A5346B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Straight Connector 735">
                <a:extLst>
                  <a:ext uri="{FF2B5EF4-FFF2-40B4-BE49-F238E27FC236}">
                    <a16:creationId xmlns:a16="http://schemas.microsoft.com/office/drawing/2014/main" id="{5FE98A48-4E5E-4EBF-8F65-1C2E4678D6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Straight Connector 736">
                <a:extLst>
                  <a:ext uri="{FF2B5EF4-FFF2-40B4-BE49-F238E27FC236}">
                    <a16:creationId xmlns:a16="http://schemas.microsoft.com/office/drawing/2014/main" id="{60FC12DC-D018-4FEF-86AB-DD0DC4A408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" name="Straight Connector 737">
                <a:extLst>
                  <a:ext uri="{FF2B5EF4-FFF2-40B4-BE49-F238E27FC236}">
                    <a16:creationId xmlns:a16="http://schemas.microsoft.com/office/drawing/2014/main" id="{7855D0AC-D55F-40D8-9E10-EFEF2CAFD6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" name="Straight Connector 738">
                <a:extLst>
                  <a:ext uri="{FF2B5EF4-FFF2-40B4-BE49-F238E27FC236}">
                    <a16:creationId xmlns:a16="http://schemas.microsoft.com/office/drawing/2014/main" id="{B493C0DE-B012-419D-81AE-88B1837E00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0" name="Straight Connector 739">
                <a:extLst>
                  <a:ext uri="{FF2B5EF4-FFF2-40B4-BE49-F238E27FC236}">
                    <a16:creationId xmlns:a16="http://schemas.microsoft.com/office/drawing/2014/main" id="{D9553702-31E3-4C15-85D1-02F99D7D00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1" name="Straight Connector 740">
                <a:extLst>
                  <a:ext uri="{FF2B5EF4-FFF2-40B4-BE49-F238E27FC236}">
                    <a16:creationId xmlns:a16="http://schemas.microsoft.com/office/drawing/2014/main" id="{57B21577-5078-4751-B6DB-E12A1098B0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Straight Connector 741">
                <a:extLst>
                  <a:ext uri="{FF2B5EF4-FFF2-40B4-BE49-F238E27FC236}">
                    <a16:creationId xmlns:a16="http://schemas.microsoft.com/office/drawing/2014/main" id="{B439FB4D-6265-43DD-ADAD-212D30772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3" name="Straight Connector 742">
                <a:extLst>
                  <a:ext uri="{FF2B5EF4-FFF2-40B4-BE49-F238E27FC236}">
                    <a16:creationId xmlns:a16="http://schemas.microsoft.com/office/drawing/2014/main" id="{7720934C-8EFD-46C2-87A0-8498E43F20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4" name="Straight Connector 743">
                <a:extLst>
                  <a:ext uri="{FF2B5EF4-FFF2-40B4-BE49-F238E27FC236}">
                    <a16:creationId xmlns:a16="http://schemas.microsoft.com/office/drawing/2014/main" id="{D5D74C57-DAB6-469C-BD15-E8C1A69AFD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5" name="Straight Connector 744">
                <a:extLst>
                  <a:ext uri="{FF2B5EF4-FFF2-40B4-BE49-F238E27FC236}">
                    <a16:creationId xmlns:a16="http://schemas.microsoft.com/office/drawing/2014/main" id="{FBA99BB9-22FB-478B-B6DB-0876E81D00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6" name="Straight Connector 745">
                <a:extLst>
                  <a:ext uri="{FF2B5EF4-FFF2-40B4-BE49-F238E27FC236}">
                    <a16:creationId xmlns:a16="http://schemas.microsoft.com/office/drawing/2014/main" id="{C02D0951-BD99-4421-8F4E-FCF46BAAD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7" name="Straight Connector 746">
                <a:extLst>
                  <a:ext uri="{FF2B5EF4-FFF2-40B4-BE49-F238E27FC236}">
                    <a16:creationId xmlns:a16="http://schemas.microsoft.com/office/drawing/2014/main" id="{3D9882DB-2394-4511-8F2F-25EA4F3F26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Straight Connector 747">
                <a:extLst>
                  <a:ext uri="{FF2B5EF4-FFF2-40B4-BE49-F238E27FC236}">
                    <a16:creationId xmlns:a16="http://schemas.microsoft.com/office/drawing/2014/main" id="{C63941A4-AE2C-4767-9E8E-6EDDCC55C5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9" name="Straight Connector 748">
                <a:extLst>
                  <a:ext uri="{FF2B5EF4-FFF2-40B4-BE49-F238E27FC236}">
                    <a16:creationId xmlns:a16="http://schemas.microsoft.com/office/drawing/2014/main" id="{B673EBA8-5495-4FCD-A741-F0E854803A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0" name="Straight Connector 749">
                <a:extLst>
                  <a:ext uri="{FF2B5EF4-FFF2-40B4-BE49-F238E27FC236}">
                    <a16:creationId xmlns:a16="http://schemas.microsoft.com/office/drawing/2014/main" id="{BFF755DE-3A27-4D49-A5A4-8C96F710E0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Straight Connector 750">
                <a:extLst>
                  <a:ext uri="{FF2B5EF4-FFF2-40B4-BE49-F238E27FC236}">
                    <a16:creationId xmlns:a16="http://schemas.microsoft.com/office/drawing/2014/main" id="{A18E7A74-9B2D-432E-B1C9-0BBFEE1A29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2" name="Straight Connector 751">
                <a:extLst>
                  <a:ext uri="{FF2B5EF4-FFF2-40B4-BE49-F238E27FC236}">
                    <a16:creationId xmlns:a16="http://schemas.microsoft.com/office/drawing/2014/main" id="{32CBCF3A-B4A9-4072-A538-7085F27979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3" name="Straight Connector 752">
                <a:extLst>
                  <a:ext uri="{FF2B5EF4-FFF2-40B4-BE49-F238E27FC236}">
                    <a16:creationId xmlns:a16="http://schemas.microsoft.com/office/drawing/2014/main" id="{ED5A639A-8B60-4B5D-84D8-B30EBDCB94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4" name="Straight Connector 753">
                <a:extLst>
                  <a:ext uri="{FF2B5EF4-FFF2-40B4-BE49-F238E27FC236}">
                    <a16:creationId xmlns:a16="http://schemas.microsoft.com/office/drawing/2014/main" id="{1410FEEE-E60B-4669-B2B1-0E821459CD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5" name="Straight Connector 754">
                <a:extLst>
                  <a:ext uri="{FF2B5EF4-FFF2-40B4-BE49-F238E27FC236}">
                    <a16:creationId xmlns:a16="http://schemas.microsoft.com/office/drawing/2014/main" id="{C23F1991-CFC2-417D-A2F1-5168BFDB62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6" name="Straight Connector 755">
                <a:extLst>
                  <a:ext uri="{FF2B5EF4-FFF2-40B4-BE49-F238E27FC236}">
                    <a16:creationId xmlns:a16="http://schemas.microsoft.com/office/drawing/2014/main" id="{6816B13B-F771-4AF5-87B3-3193172699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7" name="Straight Connector 756">
                <a:extLst>
                  <a:ext uri="{FF2B5EF4-FFF2-40B4-BE49-F238E27FC236}">
                    <a16:creationId xmlns:a16="http://schemas.microsoft.com/office/drawing/2014/main" id="{9A3836F9-A15C-4209-90C8-1801655E08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8" name="Straight Connector 757">
                <a:extLst>
                  <a:ext uri="{FF2B5EF4-FFF2-40B4-BE49-F238E27FC236}">
                    <a16:creationId xmlns:a16="http://schemas.microsoft.com/office/drawing/2014/main" id="{35A48293-E4BE-4AE5-B260-3DFC68D842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9" name="Straight Connector 758">
                <a:extLst>
                  <a:ext uri="{FF2B5EF4-FFF2-40B4-BE49-F238E27FC236}">
                    <a16:creationId xmlns:a16="http://schemas.microsoft.com/office/drawing/2014/main" id="{6C45E346-65AF-410A-A7C1-0C75433437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0" name="Straight Connector 759">
                <a:extLst>
                  <a:ext uri="{FF2B5EF4-FFF2-40B4-BE49-F238E27FC236}">
                    <a16:creationId xmlns:a16="http://schemas.microsoft.com/office/drawing/2014/main" id="{9F7903CA-07E6-4DC3-82AF-520AD9F1F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1" name="Straight Connector 760">
                <a:extLst>
                  <a:ext uri="{FF2B5EF4-FFF2-40B4-BE49-F238E27FC236}">
                    <a16:creationId xmlns:a16="http://schemas.microsoft.com/office/drawing/2014/main" id="{4BFB2D3F-8CE4-4DD9-BB89-BF7F25D523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>
                <a:extLst>
                  <a:ext uri="{FF2B5EF4-FFF2-40B4-BE49-F238E27FC236}">
                    <a16:creationId xmlns:a16="http://schemas.microsoft.com/office/drawing/2014/main" id="{34E9EA0A-030E-47FE-B6E2-41B2162542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>
                <a:extLst>
                  <a:ext uri="{FF2B5EF4-FFF2-40B4-BE49-F238E27FC236}">
                    <a16:creationId xmlns:a16="http://schemas.microsoft.com/office/drawing/2014/main" id="{C98A6AF8-B37A-4B64-8545-726C875FA2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>
                <a:extLst>
                  <a:ext uri="{FF2B5EF4-FFF2-40B4-BE49-F238E27FC236}">
                    <a16:creationId xmlns:a16="http://schemas.microsoft.com/office/drawing/2014/main" id="{34D74091-A4FA-4BD8-8C6F-BCDBB933E0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>
                <a:extLst>
                  <a:ext uri="{FF2B5EF4-FFF2-40B4-BE49-F238E27FC236}">
                    <a16:creationId xmlns:a16="http://schemas.microsoft.com/office/drawing/2014/main" id="{1390E485-ECC7-44EF-9C21-3766FF9C0C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>
                <a:extLst>
                  <a:ext uri="{FF2B5EF4-FFF2-40B4-BE49-F238E27FC236}">
                    <a16:creationId xmlns:a16="http://schemas.microsoft.com/office/drawing/2014/main" id="{D26049A3-8F52-41E5-A8AD-7140456062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>
                <a:extLst>
                  <a:ext uri="{FF2B5EF4-FFF2-40B4-BE49-F238E27FC236}">
                    <a16:creationId xmlns:a16="http://schemas.microsoft.com/office/drawing/2014/main" id="{BE3E1E08-B809-4CC7-A82C-2555D2F586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>
                <a:extLst>
                  <a:ext uri="{FF2B5EF4-FFF2-40B4-BE49-F238E27FC236}">
                    <a16:creationId xmlns:a16="http://schemas.microsoft.com/office/drawing/2014/main" id="{D3B35AD4-404F-4707-9E07-0B33628639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>
                <a:extLst>
                  <a:ext uri="{FF2B5EF4-FFF2-40B4-BE49-F238E27FC236}">
                    <a16:creationId xmlns:a16="http://schemas.microsoft.com/office/drawing/2014/main" id="{145159EA-8EC8-465F-A73D-EA95EA17EE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>
                <a:extLst>
                  <a:ext uri="{FF2B5EF4-FFF2-40B4-BE49-F238E27FC236}">
                    <a16:creationId xmlns:a16="http://schemas.microsoft.com/office/drawing/2014/main" id="{1E37C74E-938F-49E4-8A9C-F1246D5BAD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>
                <a:extLst>
                  <a:ext uri="{FF2B5EF4-FFF2-40B4-BE49-F238E27FC236}">
                    <a16:creationId xmlns:a16="http://schemas.microsoft.com/office/drawing/2014/main" id="{01F0370E-2E82-4181-BF05-A9225E681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>
                <a:extLst>
                  <a:ext uri="{FF2B5EF4-FFF2-40B4-BE49-F238E27FC236}">
                    <a16:creationId xmlns:a16="http://schemas.microsoft.com/office/drawing/2014/main" id="{0F3A2E36-AE08-4330-8512-F77ACCF0F9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>
                <a:extLst>
                  <a:ext uri="{FF2B5EF4-FFF2-40B4-BE49-F238E27FC236}">
                    <a16:creationId xmlns:a16="http://schemas.microsoft.com/office/drawing/2014/main" id="{18E8AA11-D502-4585-A884-CFCD9FFAA7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>
                <a:extLst>
                  <a:ext uri="{FF2B5EF4-FFF2-40B4-BE49-F238E27FC236}">
                    <a16:creationId xmlns:a16="http://schemas.microsoft.com/office/drawing/2014/main" id="{50A6FD37-62C4-47AF-8988-63369CFE51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5" name="Straight Connector 774">
                <a:extLst>
                  <a:ext uri="{FF2B5EF4-FFF2-40B4-BE49-F238E27FC236}">
                    <a16:creationId xmlns:a16="http://schemas.microsoft.com/office/drawing/2014/main" id="{F1F9558D-7B47-403F-A0C5-755B95AAB6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>
                <a:extLst>
                  <a:ext uri="{FF2B5EF4-FFF2-40B4-BE49-F238E27FC236}">
                    <a16:creationId xmlns:a16="http://schemas.microsoft.com/office/drawing/2014/main" id="{540DEB60-3B80-4A93-BB57-966E7B9FFD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6D0AA9A9-99C6-49D9-B067-D6BAAA5341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>
                <a:extLst>
                  <a:ext uri="{FF2B5EF4-FFF2-40B4-BE49-F238E27FC236}">
                    <a16:creationId xmlns:a16="http://schemas.microsoft.com/office/drawing/2014/main" id="{2B940281-D168-4C59-A02F-1C461FD507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>
                <a:extLst>
                  <a:ext uri="{FF2B5EF4-FFF2-40B4-BE49-F238E27FC236}">
                    <a16:creationId xmlns:a16="http://schemas.microsoft.com/office/drawing/2014/main" id="{E5584D3B-CD9F-4657-A021-8A8FFE3B83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>
                <a:extLst>
                  <a:ext uri="{FF2B5EF4-FFF2-40B4-BE49-F238E27FC236}">
                    <a16:creationId xmlns:a16="http://schemas.microsoft.com/office/drawing/2014/main" id="{1E768E69-D654-4923-A900-DE8D9F6A8A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>
                <a:extLst>
                  <a:ext uri="{FF2B5EF4-FFF2-40B4-BE49-F238E27FC236}">
                    <a16:creationId xmlns:a16="http://schemas.microsoft.com/office/drawing/2014/main" id="{351F1DF3-F178-4044-A227-8FA9A2FB67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>
                <a:extLst>
                  <a:ext uri="{FF2B5EF4-FFF2-40B4-BE49-F238E27FC236}">
                    <a16:creationId xmlns:a16="http://schemas.microsoft.com/office/drawing/2014/main" id="{B7C1A730-B9E8-4150-B46B-59A5AB2ED8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3" name="Straight Connector 782">
                <a:extLst>
                  <a:ext uri="{FF2B5EF4-FFF2-40B4-BE49-F238E27FC236}">
                    <a16:creationId xmlns:a16="http://schemas.microsoft.com/office/drawing/2014/main" id="{4126152F-1129-472B-81D2-04F6EA5B71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4" name="Straight Connector 783">
                <a:extLst>
                  <a:ext uri="{FF2B5EF4-FFF2-40B4-BE49-F238E27FC236}">
                    <a16:creationId xmlns:a16="http://schemas.microsoft.com/office/drawing/2014/main" id="{E0B61574-0EF7-444A-91B0-43C6768227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>
                <a:extLst>
                  <a:ext uri="{FF2B5EF4-FFF2-40B4-BE49-F238E27FC236}">
                    <a16:creationId xmlns:a16="http://schemas.microsoft.com/office/drawing/2014/main" id="{CC60CBFD-AB5D-478D-A3F2-D529DD8CFB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>
                <a:extLst>
                  <a:ext uri="{FF2B5EF4-FFF2-40B4-BE49-F238E27FC236}">
                    <a16:creationId xmlns:a16="http://schemas.microsoft.com/office/drawing/2014/main" id="{AF978C3A-3B51-449A-B1F2-F965A04334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>
                <a:extLst>
                  <a:ext uri="{FF2B5EF4-FFF2-40B4-BE49-F238E27FC236}">
                    <a16:creationId xmlns:a16="http://schemas.microsoft.com/office/drawing/2014/main" id="{3CE2E042-968F-4621-B980-18FECEBAC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>
                <a:extLst>
                  <a:ext uri="{FF2B5EF4-FFF2-40B4-BE49-F238E27FC236}">
                    <a16:creationId xmlns:a16="http://schemas.microsoft.com/office/drawing/2014/main" id="{269DCD75-B994-4CCF-91EF-D72D48F311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>
                <a:extLst>
                  <a:ext uri="{FF2B5EF4-FFF2-40B4-BE49-F238E27FC236}">
                    <a16:creationId xmlns:a16="http://schemas.microsoft.com/office/drawing/2014/main" id="{4B0B5E2E-DDB0-4E02-8977-DA0644F214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>
                <a:extLst>
                  <a:ext uri="{FF2B5EF4-FFF2-40B4-BE49-F238E27FC236}">
                    <a16:creationId xmlns:a16="http://schemas.microsoft.com/office/drawing/2014/main" id="{B14E750C-24D4-4C67-A64D-CF4AB0AD8F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1" name="Straight Connector 790">
                <a:extLst>
                  <a:ext uri="{FF2B5EF4-FFF2-40B4-BE49-F238E27FC236}">
                    <a16:creationId xmlns:a16="http://schemas.microsoft.com/office/drawing/2014/main" id="{C767FABF-3008-43AB-A17F-3FFB5A52E5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>
                <a:extLst>
                  <a:ext uri="{FF2B5EF4-FFF2-40B4-BE49-F238E27FC236}">
                    <a16:creationId xmlns:a16="http://schemas.microsoft.com/office/drawing/2014/main" id="{1449DFC2-F4E7-4818-99A4-1C9E0BD5A8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>
                <a:extLst>
                  <a:ext uri="{FF2B5EF4-FFF2-40B4-BE49-F238E27FC236}">
                    <a16:creationId xmlns:a16="http://schemas.microsoft.com/office/drawing/2014/main" id="{9935C085-D3FF-49DC-A57C-DD49BA37B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>
                <a:extLst>
                  <a:ext uri="{FF2B5EF4-FFF2-40B4-BE49-F238E27FC236}">
                    <a16:creationId xmlns:a16="http://schemas.microsoft.com/office/drawing/2014/main" id="{B5659289-FE21-4A1A-9632-A3A0E49072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>
                <a:extLst>
                  <a:ext uri="{FF2B5EF4-FFF2-40B4-BE49-F238E27FC236}">
                    <a16:creationId xmlns:a16="http://schemas.microsoft.com/office/drawing/2014/main" id="{AB07BABD-67A7-44A2-8F83-0677036CA9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>
                <a:extLst>
                  <a:ext uri="{FF2B5EF4-FFF2-40B4-BE49-F238E27FC236}">
                    <a16:creationId xmlns:a16="http://schemas.microsoft.com/office/drawing/2014/main" id="{16B254A1-C723-4239-A4F6-85277A3EE7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>
                <a:extLst>
                  <a:ext uri="{FF2B5EF4-FFF2-40B4-BE49-F238E27FC236}">
                    <a16:creationId xmlns:a16="http://schemas.microsoft.com/office/drawing/2014/main" id="{61B6DFAC-34D1-4EE4-80C6-245C7C4625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8" name="Straight Connector 797">
                <a:extLst>
                  <a:ext uri="{FF2B5EF4-FFF2-40B4-BE49-F238E27FC236}">
                    <a16:creationId xmlns:a16="http://schemas.microsoft.com/office/drawing/2014/main" id="{DC0970C7-BC64-4689-A25A-3914CACCB6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>
                <a:extLst>
                  <a:ext uri="{FF2B5EF4-FFF2-40B4-BE49-F238E27FC236}">
                    <a16:creationId xmlns:a16="http://schemas.microsoft.com/office/drawing/2014/main" id="{F009346C-A4E4-4CD7-A74A-F350C964BE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>
                <a:extLst>
                  <a:ext uri="{FF2B5EF4-FFF2-40B4-BE49-F238E27FC236}">
                    <a16:creationId xmlns:a16="http://schemas.microsoft.com/office/drawing/2014/main" id="{22B255FC-6E51-49BF-870D-5D6DEC4A5E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>
                <a:extLst>
                  <a:ext uri="{FF2B5EF4-FFF2-40B4-BE49-F238E27FC236}">
                    <a16:creationId xmlns:a16="http://schemas.microsoft.com/office/drawing/2014/main" id="{D2DB3FDD-68AE-4003-B43A-4413998ED3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>
                <a:extLst>
                  <a:ext uri="{FF2B5EF4-FFF2-40B4-BE49-F238E27FC236}">
                    <a16:creationId xmlns:a16="http://schemas.microsoft.com/office/drawing/2014/main" id="{3775045B-95E4-4D05-9688-D812522F0B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>
                <a:extLst>
                  <a:ext uri="{FF2B5EF4-FFF2-40B4-BE49-F238E27FC236}">
                    <a16:creationId xmlns:a16="http://schemas.microsoft.com/office/drawing/2014/main" id="{810897F1-9FD3-4711-8C20-FF0EF442A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>
                <a:extLst>
                  <a:ext uri="{FF2B5EF4-FFF2-40B4-BE49-F238E27FC236}">
                    <a16:creationId xmlns:a16="http://schemas.microsoft.com/office/drawing/2014/main" id="{77E9B027-5624-47E7-AB89-CDA95CD0AA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5" name="Straight Connector 804">
                <a:extLst>
                  <a:ext uri="{FF2B5EF4-FFF2-40B4-BE49-F238E27FC236}">
                    <a16:creationId xmlns:a16="http://schemas.microsoft.com/office/drawing/2014/main" id="{0CD4B233-B119-42DE-8AA8-8AE07CE8F9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>
                <a:extLst>
                  <a:ext uri="{FF2B5EF4-FFF2-40B4-BE49-F238E27FC236}">
                    <a16:creationId xmlns:a16="http://schemas.microsoft.com/office/drawing/2014/main" id="{61AF8EFD-616F-4E2B-8C56-A8C2F082AC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>
                <a:extLst>
                  <a:ext uri="{FF2B5EF4-FFF2-40B4-BE49-F238E27FC236}">
                    <a16:creationId xmlns:a16="http://schemas.microsoft.com/office/drawing/2014/main" id="{5003091A-4C8B-4BC6-A1F7-4B97BDF43D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>
                <a:extLst>
                  <a:ext uri="{FF2B5EF4-FFF2-40B4-BE49-F238E27FC236}">
                    <a16:creationId xmlns:a16="http://schemas.microsoft.com/office/drawing/2014/main" id="{BB9B9EBD-7588-4748-B03B-F9992AB44A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>
                <a:extLst>
                  <a:ext uri="{FF2B5EF4-FFF2-40B4-BE49-F238E27FC236}">
                    <a16:creationId xmlns:a16="http://schemas.microsoft.com/office/drawing/2014/main" id="{9A4E33EE-6DBF-4F59-9E14-65F5FE2DBA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>
                <a:extLst>
                  <a:ext uri="{FF2B5EF4-FFF2-40B4-BE49-F238E27FC236}">
                    <a16:creationId xmlns:a16="http://schemas.microsoft.com/office/drawing/2014/main" id="{FF0C0CA8-B6EC-4F3C-8E41-51548785C5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>
                <a:extLst>
                  <a:ext uri="{FF2B5EF4-FFF2-40B4-BE49-F238E27FC236}">
                    <a16:creationId xmlns:a16="http://schemas.microsoft.com/office/drawing/2014/main" id="{5E9B49BC-C100-48F3-8534-F60CF2071A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>
                <a:extLst>
                  <a:ext uri="{FF2B5EF4-FFF2-40B4-BE49-F238E27FC236}">
                    <a16:creationId xmlns:a16="http://schemas.microsoft.com/office/drawing/2014/main" id="{3D69D2CD-BD04-42D3-8910-22C9B5C853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4" name="Group 813">
            <a:extLst>
              <a:ext uri="{FF2B5EF4-FFF2-40B4-BE49-F238E27FC236}">
                <a16:creationId xmlns:a16="http://schemas.microsoft.com/office/drawing/2014/main" id="{33B76BA4-78D9-4223-9C65-E7555F733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643280" y="-580942"/>
            <a:ext cx="4662812" cy="4052224"/>
            <a:chOff x="5281603" y="104899"/>
            <a:chExt cx="6910397" cy="6005491"/>
          </a:xfrm>
        </p:grpSpPr>
        <p:sp>
          <p:nvSpPr>
            <p:cNvPr id="815" name="Freeform 17">
              <a:extLst>
                <a:ext uri="{FF2B5EF4-FFF2-40B4-BE49-F238E27FC236}">
                  <a16:creationId xmlns:a16="http://schemas.microsoft.com/office/drawing/2014/main" id="{4D3DB000-2EEC-4E92-A5CD-65D60AACE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6" name="Group 815">
              <a:extLst>
                <a:ext uri="{FF2B5EF4-FFF2-40B4-BE49-F238E27FC236}">
                  <a16:creationId xmlns:a16="http://schemas.microsoft.com/office/drawing/2014/main" id="{C6FE366B-C8A3-4979-B9D3-F0570C77D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817" name="Straight Connector 816">
                <a:extLst>
                  <a:ext uri="{FF2B5EF4-FFF2-40B4-BE49-F238E27FC236}">
                    <a16:creationId xmlns:a16="http://schemas.microsoft.com/office/drawing/2014/main" id="{911CF956-741D-442C-9654-874FF97326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Connector 817">
                <a:extLst>
                  <a:ext uri="{FF2B5EF4-FFF2-40B4-BE49-F238E27FC236}">
                    <a16:creationId xmlns:a16="http://schemas.microsoft.com/office/drawing/2014/main" id="{0457D084-7590-443C-B814-DE9E4BD162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>
                <a:extLst>
                  <a:ext uri="{FF2B5EF4-FFF2-40B4-BE49-F238E27FC236}">
                    <a16:creationId xmlns:a16="http://schemas.microsoft.com/office/drawing/2014/main" id="{A0F964C0-876B-4AB9-B9FC-32BDE4D1D3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>
                <a:extLst>
                  <a:ext uri="{FF2B5EF4-FFF2-40B4-BE49-F238E27FC236}">
                    <a16:creationId xmlns:a16="http://schemas.microsoft.com/office/drawing/2014/main" id="{00D4C83C-127C-495C-93D6-9BA27AC1C2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>
                <a:extLst>
                  <a:ext uri="{FF2B5EF4-FFF2-40B4-BE49-F238E27FC236}">
                    <a16:creationId xmlns:a16="http://schemas.microsoft.com/office/drawing/2014/main" id="{694170D3-5286-4C76-B144-99E6F82FB2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2" name="Straight Connector 821">
                <a:extLst>
                  <a:ext uri="{FF2B5EF4-FFF2-40B4-BE49-F238E27FC236}">
                    <a16:creationId xmlns:a16="http://schemas.microsoft.com/office/drawing/2014/main" id="{6132F174-D744-4A79-880C-7B552FD25B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3" name="Straight Connector 822">
                <a:extLst>
                  <a:ext uri="{FF2B5EF4-FFF2-40B4-BE49-F238E27FC236}">
                    <a16:creationId xmlns:a16="http://schemas.microsoft.com/office/drawing/2014/main" id="{4E0BD698-16B2-4374-B2DB-BF1D769A26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4" name="Straight Connector 823">
                <a:extLst>
                  <a:ext uri="{FF2B5EF4-FFF2-40B4-BE49-F238E27FC236}">
                    <a16:creationId xmlns:a16="http://schemas.microsoft.com/office/drawing/2014/main" id="{2E19F24C-03BE-464F-8E3D-4870015423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5" name="Straight Connector 824">
                <a:extLst>
                  <a:ext uri="{FF2B5EF4-FFF2-40B4-BE49-F238E27FC236}">
                    <a16:creationId xmlns:a16="http://schemas.microsoft.com/office/drawing/2014/main" id="{474BE629-50E7-47E4-95D5-CC5EADA28C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6" name="Straight Connector 825">
                <a:extLst>
                  <a:ext uri="{FF2B5EF4-FFF2-40B4-BE49-F238E27FC236}">
                    <a16:creationId xmlns:a16="http://schemas.microsoft.com/office/drawing/2014/main" id="{E6F53D91-686A-4520-8DCA-ECAD214592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Straight Connector 826">
                <a:extLst>
                  <a:ext uri="{FF2B5EF4-FFF2-40B4-BE49-F238E27FC236}">
                    <a16:creationId xmlns:a16="http://schemas.microsoft.com/office/drawing/2014/main" id="{4DF5FB29-0FC4-41D0-B82C-9893A1EF7A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Straight Connector 827">
                <a:extLst>
                  <a:ext uri="{FF2B5EF4-FFF2-40B4-BE49-F238E27FC236}">
                    <a16:creationId xmlns:a16="http://schemas.microsoft.com/office/drawing/2014/main" id="{B76D5B9C-802E-4197-A77E-A223B28E0E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Straight Connector 828">
                <a:extLst>
                  <a:ext uri="{FF2B5EF4-FFF2-40B4-BE49-F238E27FC236}">
                    <a16:creationId xmlns:a16="http://schemas.microsoft.com/office/drawing/2014/main" id="{FF78B79A-9AAA-49CA-9922-4BD2054E7F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>
                <a:extLst>
                  <a:ext uri="{FF2B5EF4-FFF2-40B4-BE49-F238E27FC236}">
                    <a16:creationId xmlns:a16="http://schemas.microsoft.com/office/drawing/2014/main" id="{02F6DD38-5B52-4F31-88AA-D492A2159B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>
                <a:extLst>
                  <a:ext uri="{FF2B5EF4-FFF2-40B4-BE49-F238E27FC236}">
                    <a16:creationId xmlns:a16="http://schemas.microsoft.com/office/drawing/2014/main" id="{E4A7ED82-5847-41BD-9E52-DCF2112AD0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>
                <a:extLst>
                  <a:ext uri="{FF2B5EF4-FFF2-40B4-BE49-F238E27FC236}">
                    <a16:creationId xmlns:a16="http://schemas.microsoft.com/office/drawing/2014/main" id="{5115EE39-54FC-4668-B3CA-4A5EE3C8D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>
                <a:extLst>
                  <a:ext uri="{FF2B5EF4-FFF2-40B4-BE49-F238E27FC236}">
                    <a16:creationId xmlns:a16="http://schemas.microsoft.com/office/drawing/2014/main" id="{CAFD30E2-2109-45DE-AC5A-C93E9E318B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>
                <a:extLst>
                  <a:ext uri="{FF2B5EF4-FFF2-40B4-BE49-F238E27FC236}">
                    <a16:creationId xmlns:a16="http://schemas.microsoft.com/office/drawing/2014/main" id="{FB5B4027-7215-4F7A-B6CA-21308CF47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>
                <a:extLst>
                  <a:ext uri="{FF2B5EF4-FFF2-40B4-BE49-F238E27FC236}">
                    <a16:creationId xmlns:a16="http://schemas.microsoft.com/office/drawing/2014/main" id="{B31FD143-30B3-4183-BC32-F3468456A7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>
                <a:extLst>
                  <a:ext uri="{FF2B5EF4-FFF2-40B4-BE49-F238E27FC236}">
                    <a16:creationId xmlns:a16="http://schemas.microsoft.com/office/drawing/2014/main" id="{FAB625BD-474B-42AF-AC63-19F0E4F251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>
                <a:extLst>
                  <a:ext uri="{FF2B5EF4-FFF2-40B4-BE49-F238E27FC236}">
                    <a16:creationId xmlns:a16="http://schemas.microsoft.com/office/drawing/2014/main" id="{3E0F6BF7-4AE2-4860-AD7D-15BA8887E1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>
                <a:extLst>
                  <a:ext uri="{FF2B5EF4-FFF2-40B4-BE49-F238E27FC236}">
                    <a16:creationId xmlns:a16="http://schemas.microsoft.com/office/drawing/2014/main" id="{F7287426-9F3A-432B-840E-5E2906655C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>
                <a:extLst>
                  <a:ext uri="{FF2B5EF4-FFF2-40B4-BE49-F238E27FC236}">
                    <a16:creationId xmlns:a16="http://schemas.microsoft.com/office/drawing/2014/main" id="{F1BF7B5A-DC48-40CF-9F22-72E503FCDE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>
                <a:extLst>
                  <a:ext uri="{FF2B5EF4-FFF2-40B4-BE49-F238E27FC236}">
                    <a16:creationId xmlns:a16="http://schemas.microsoft.com/office/drawing/2014/main" id="{4E035082-80CB-429F-A1A1-AE8565D0A7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>
                <a:extLst>
                  <a:ext uri="{FF2B5EF4-FFF2-40B4-BE49-F238E27FC236}">
                    <a16:creationId xmlns:a16="http://schemas.microsoft.com/office/drawing/2014/main" id="{DB203DA0-8737-4E33-A674-3375A2ADBC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Straight Connector 841">
                <a:extLst>
                  <a:ext uri="{FF2B5EF4-FFF2-40B4-BE49-F238E27FC236}">
                    <a16:creationId xmlns:a16="http://schemas.microsoft.com/office/drawing/2014/main" id="{439AE101-1085-433E-BD2B-2CD4C6E82D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842">
                <a:extLst>
                  <a:ext uri="{FF2B5EF4-FFF2-40B4-BE49-F238E27FC236}">
                    <a16:creationId xmlns:a16="http://schemas.microsoft.com/office/drawing/2014/main" id="{9C0E598E-CDE9-46B0-A29E-EB39EA660D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Straight Connector 843">
                <a:extLst>
                  <a:ext uri="{FF2B5EF4-FFF2-40B4-BE49-F238E27FC236}">
                    <a16:creationId xmlns:a16="http://schemas.microsoft.com/office/drawing/2014/main" id="{6B6BE78F-9920-41FF-9BE5-11DC1D8D5E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Straight Connector 844">
                <a:extLst>
                  <a:ext uri="{FF2B5EF4-FFF2-40B4-BE49-F238E27FC236}">
                    <a16:creationId xmlns:a16="http://schemas.microsoft.com/office/drawing/2014/main" id="{C943B185-4934-4B6C-B0C8-0A18CBC95D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>
                <a:extLst>
                  <a:ext uri="{FF2B5EF4-FFF2-40B4-BE49-F238E27FC236}">
                    <a16:creationId xmlns:a16="http://schemas.microsoft.com/office/drawing/2014/main" id="{7851528F-5D34-487D-870F-5F12774AAF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Connector 846">
                <a:extLst>
                  <a:ext uri="{FF2B5EF4-FFF2-40B4-BE49-F238E27FC236}">
                    <a16:creationId xmlns:a16="http://schemas.microsoft.com/office/drawing/2014/main" id="{0A79FE29-7F94-4CF7-9AA6-843FB70D85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>
                <a:extLst>
                  <a:ext uri="{FF2B5EF4-FFF2-40B4-BE49-F238E27FC236}">
                    <a16:creationId xmlns:a16="http://schemas.microsoft.com/office/drawing/2014/main" id="{3F123F5F-6496-4A0B-8BE7-92A9E40C85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Straight Connector 848">
                <a:extLst>
                  <a:ext uri="{FF2B5EF4-FFF2-40B4-BE49-F238E27FC236}">
                    <a16:creationId xmlns:a16="http://schemas.microsoft.com/office/drawing/2014/main" id="{95FA70BA-C5AE-4733-899E-540BE40DBA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Straight Connector 849">
                <a:extLst>
                  <a:ext uri="{FF2B5EF4-FFF2-40B4-BE49-F238E27FC236}">
                    <a16:creationId xmlns:a16="http://schemas.microsoft.com/office/drawing/2014/main" id="{197FF54C-D85E-4325-A7E4-20865F822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850">
                <a:extLst>
                  <a:ext uri="{FF2B5EF4-FFF2-40B4-BE49-F238E27FC236}">
                    <a16:creationId xmlns:a16="http://schemas.microsoft.com/office/drawing/2014/main" id="{171B2273-83DF-453C-98DF-3A4BC26F6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Straight Connector 851">
                <a:extLst>
                  <a:ext uri="{FF2B5EF4-FFF2-40B4-BE49-F238E27FC236}">
                    <a16:creationId xmlns:a16="http://schemas.microsoft.com/office/drawing/2014/main" id="{A7C866F8-3402-449A-B448-7A4B943A00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Straight Connector 852">
                <a:extLst>
                  <a:ext uri="{FF2B5EF4-FFF2-40B4-BE49-F238E27FC236}">
                    <a16:creationId xmlns:a16="http://schemas.microsoft.com/office/drawing/2014/main" id="{56D7CEFF-9C7B-4C58-8881-3EAD44421E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Straight Connector 853">
                <a:extLst>
                  <a:ext uri="{FF2B5EF4-FFF2-40B4-BE49-F238E27FC236}">
                    <a16:creationId xmlns:a16="http://schemas.microsoft.com/office/drawing/2014/main" id="{3078692F-FA0B-44EC-9EA0-2E1F2CC2CF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Straight Connector 854">
                <a:extLst>
                  <a:ext uri="{FF2B5EF4-FFF2-40B4-BE49-F238E27FC236}">
                    <a16:creationId xmlns:a16="http://schemas.microsoft.com/office/drawing/2014/main" id="{8052C741-6048-45B5-8CD0-C5707E3F37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Straight Connector 855">
                <a:extLst>
                  <a:ext uri="{FF2B5EF4-FFF2-40B4-BE49-F238E27FC236}">
                    <a16:creationId xmlns:a16="http://schemas.microsoft.com/office/drawing/2014/main" id="{CEA25830-5413-4216-98D5-A16077B45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Straight Connector 856">
                <a:extLst>
                  <a:ext uri="{FF2B5EF4-FFF2-40B4-BE49-F238E27FC236}">
                    <a16:creationId xmlns:a16="http://schemas.microsoft.com/office/drawing/2014/main" id="{A57E2460-90B1-44D0-AF83-C888B95F3B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Straight Connector 857">
                <a:extLst>
                  <a:ext uri="{FF2B5EF4-FFF2-40B4-BE49-F238E27FC236}">
                    <a16:creationId xmlns:a16="http://schemas.microsoft.com/office/drawing/2014/main" id="{DC21F0CA-91A1-4668-90CF-100D06B4B6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Straight Connector 858">
                <a:extLst>
                  <a:ext uri="{FF2B5EF4-FFF2-40B4-BE49-F238E27FC236}">
                    <a16:creationId xmlns:a16="http://schemas.microsoft.com/office/drawing/2014/main" id="{8E82210A-BA2C-4948-97EA-A3F23A3FE6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>
                <a:extLst>
                  <a:ext uri="{FF2B5EF4-FFF2-40B4-BE49-F238E27FC236}">
                    <a16:creationId xmlns:a16="http://schemas.microsoft.com/office/drawing/2014/main" id="{8CAC46B5-A5F0-40A5-B8AB-3198EB2139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>
                <a:extLst>
                  <a:ext uri="{FF2B5EF4-FFF2-40B4-BE49-F238E27FC236}">
                    <a16:creationId xmlns:a16="http://schemas.microsoft.com/office/drawing/2014/main" id="{C4E3276A-1985-4FB8-B161-778C69C9E2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>
                <a:extLst>
                  <a:ext uri="{FF2B5EF4-FFF2-40B4-BE49-F238E27FC236}">
                    <a16:creationId xmlns:a16="http://schemas.microsoft.com/office/drawing/2014/main" id="{7275A2FA-3D2F-4098-844A-21B9E09E9E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>
                <a:extLst>
                  <a:ext uri="{FF2B5EF4-FFF2-40B4-BE49-F238E27FC236}">
                    <a16:creationId xmlns:a16="http://schemas.microsoft.com/office/drawing/2014/main" id="{FA521426-EC3F-43DD-A89E-19B5F2FCD4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Straight Connector 863">
                <a:extLst>
                  <a:ext uri="{FF2B5EF4-FFF2-40B4-BE49-F238E27FC236}">
                    <a16:creationId xmlns:a16="http://schemas.microsoft.com/office/drawing/2014/main" id="{AFF9B0AF-1602-4A04-A78D-03D0E9E58F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Connector 864">
                <a:extLst>
                  <a:ext uri="{FF2B5EF4-FFF2-40B4-BE49-F238E27FC236}">
                    <a16:creationId xmlns:a16="http://schemas.microsoft.com/office/drawing/2014/main" id="{08DB05C2-AFB7-4407-82A6-0683FFA54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Straight Connector 865">
                <a:extLst>
                  <a:ext uri="{FF2B5EF4-FFF2-40B4-BE49-F238E27FC236}">
                    <a16:creationId xmlns:a16="http://schemas.microsoft.com/office/drawing/2014/main" id="{335D2B1F-1A6E-4282-BF22-CB4038C725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Straight Connector 866">
                <a:extLst>
                  <a:ext uri="{FF2B5EF4-FFF2-40B4-BE49-F238E27FC236}">
                    <a16:creationId xmlns:a16="http://schemas.microsoft.com/office/drawing/2014/main" id="{78766C46-6CD9-4BC1-92D6-025AF6A4A5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Straight Connector 867">
                <a:extLst>
                  <a:ext uri="{FF2B5EF4-FFF2-40B4-BE49-F238E27FC236}">
                    <a16:creationId xmlns:a16="http://schemas.microsoft.com/office/drawing/2014/main" id="{3EA82826-6F14-40EC-9C4C-A60E1831A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Straight Connector 868">
                <a:extLst>
                  <a:ext uri="{FF2B5EF4-FFF2-40B4-BE49-F238E27FC236}">
                    <a16:creationId xmlns:a16="http://schemas.microsoft.com/office/drawing/2014/main" id="{6DC99C4F-2334-489B-A5D4-D2E0617D46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Straight Connector 869">
                <a:extLst>
                  <a:ext uri="{FF2B5EF4-FFF2-40B4-BE49-F238E27FC236}">
                    <a16:creationId xmlns:a16="http://schemas.microsoft.com/office/drawing/2014/main" id="{EC6928C5-A11C-40F8-A430-73E48FE0ED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Straight Connector 870">
                <a:extLst>
                  <a:ext uri="{FF2B5EF4-FFF2-40B4-BE49-F238E27FC236}">
                    <a16:creationId xmlns:a16="http://schemas.microsoft.com/office/drawing/2014/main" id="{0CF2DB34-1F92-4D8A-B76C-6BC5BF1DF0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2" name="Straight Connector 871">
                <a:extLst>
                  <a:ext uri="{FF2B5EF4-FFF2-40B4-BE49-F238E27FC236}">
                    <a16:creationId xmlns:a16="http://schemas.microsoft.com/office/drawing/2014/main" id="{6D06B439-4860-4D9D-B120-DBD9AFC981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3" name="Straight Connector 872">
                <a:extLst>
                  <a:ext uri="{FF2B5EF4-FFF2-40B4-BE49-F238E27FC236}">
                    <a16:creationId xmlns:a16="http://schemas.microsoft.com/office/drawing/2014/main" id="{328D3AD1-610F-4283-A3AC-D531EC7BAA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Straight Connector 873">
                <a:extLst>
                  <a:ext uri="{FF2B5EF4-FFF2-40B4-BE49-F238E27FC236}">
                    <a16:creationId xmlns:a16="http://schemas.microsoft.com/office/drawing/2014/main" id="{075DA902-C8B5-4F72-8D7D-58C9D85DF4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Straight Connector 874">
                <a:extLst>
                  <a:ext uri="{FF2B5EF4-FFF2-40B4-BE49-F238E27FC236}">
                    <a16:creationId xmlns:a16="http://schemas.microsoft.com/office/drawing/2014/main" id="{18B08194-903F-4FCD-8135-06E09AFFC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Straight Connector 875">
                <a:extLst>
                  <a:ext uri="{FF2B5EF4-FFF2-40B4-BE49-F238E27FC236}">
                    <a16:creationId xmlns:a16="http://schemas.microsoft.com/office/drawing/2014/main" id="{A1B01AB6-8AD5-4A93-B23C-68072A332F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Straight Connector 876">
                <a:extLst>
                  <a:ext uri="{FF2B5EF4-FFF2-40B4-BE49-F238E27FC236}">
                    <a16:creationId xmlns:a16="http://schemas.microsoft.com/office/drawing/2014/main" id="{49A0B1A1-84F4-48FE-BFFD-5662ACD9B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8" name="Straight Connector 877">
                <a:extLst>
                  <a:ext uri="{FF2B5EF4-FFF2-40B4-BE49-F238E27FC236}">
                    <a16:creationId xmlns:a16="http://schemas.microsoft.com/office/drawing/2014/main" id="{401679F1-C996-42DC-BEE2-222AFCE13F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9" name="Straight Connector 878">
                <a:extLst>
                  <a:ext uri="{FF2B5EF4-FFF2-40B4-BE49-F238E27FC236}">
                    <a16:creationId xmlns:a16="http://schemas.microsoft.com/office/drawing/2014/main" id="{A453EC91-04CD-4432-BA1E-E86222D58B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0" name="Straight Connector 879">
                <a:extLst>
                  <a:ext uri="{FF2B5EF4-FFF2-40B4-BE49-F238E27FC236}">
                    <a16:creationId xmlns:a16="http://schemas.microsoft.com/office/drawing/2014/main" id="{BD95716A-4167-4EE9-ACC0-5FD7B55F25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1" name="Straight Connector 880">
                <a:extLst>
                  <a:ext uri="{FF2B5EF4-FFF2-40B4-BE49-F238E27FC236}">
                    <a16:creationId xmlns:a16="http://schemas.microsoft.com/office/drawing/2014/main" id="{6CD2E842-A1A2-4613-9B97-2910509DAE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2" name="Straight Connector 881">
                <a:extLst>
                  <a:ext uri="{FF2B5EF4-FFF2-40B4-BE49-F238E27FC236}">
                    <a16:creationId xmlns:a16="http://schemas.microsoft.com/office/drawing/2014/main" id="{0D4154CC-C998-4CB8-95CC-7EF9E2A381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3" name="Straight Connector 882">
                <a:extLst>
                  <a:ext uri="{FF2B5EF4-FFF2-40B4-BE49-F238E27FC236}">
                    <a16:creationId xmlns:a16="http://schemas.microsoft.com/office/drawing/2014/main" id="{85E3936C-E9A5-4F8C-B4CC-AD82C452D7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4" name="Straight Connector 883">
                <a:extLst>
                  <a:ext uri="{FF2B5EF4-FFF2-40B4-BE49-F238E27FC236}">
                    <a16:creationId xmlns:a16="http://schemas.microsoft.com/office/drawing/2014/main" id="{4C7F2D92-02C7-4A5D-9A2A-6A51AF235F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Straight Connector 884">
                <a:extLst>
                  <a:ext uri="{FF2B5EF4-FFF2-40B4-BE49-F238E27FC236}">
                    <a16:creationId xmlns:a16="http://schemas.microsoft.com/office/drawing/2014/main" id="{4131AD7C-0644-4BF5-BBB9-A3F982D688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Straight Connector 885">
                <a:extLst>
                  <a:ext uri="{FF2B5EF4-FFF2-40B4-BE49-F238E27FC236}">
                    <a16:creationId xmlns:a16="http://schemas.microsoft.com/office/drawing/2014/main" id="{C697A644-D8CC-4A73-BA5C-E91AC339F3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7" name="Straight Connector 886">
                <a:extLst>
                  <a:ext uri="{FF2B5EF4-FFF2-40B4-BE49-F238E27FC236}">
                    <a16:creationId xmlns:a16="http://schemas.microsoft.com/office/drawing/2014/main" id="{E26037BE-2540-4638-8427-89573F2E5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>
                <a:extLst>
                  <a:ext uri="{FF2B5EF4-FFF2-40B4-BE49-F238E27FC236}">
                    <a16:creationId xmlns:a16="http://schemas.microsoft.com/office/drawing/2014/main" id="{19543477-5CD9-4888-8143-43DC24E6D6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>
                <a:extLst>
                  <a:ext uri="{FF2B5EF4-FFF2-40B4-BE49-F238E27FC236}">
                    <a16:creationId xmlns:a16="http://schemas.microsoft.com/office/drawing/2014/main" id="{A7320E45-4318-4429-9256-6711DC0C6C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>
                <a:extLst>
                  <a:ext uri="{FF2B5EF4-FFF2-40B4-BE49-F238E27FC236}">
                    <a16:creationId xmlns:a16="http://schemas.microsoft.com/office/drawing/2014/main" id="{005DAAF6-1D08-4140-B9D2-A01DEA461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>
                <a:extLst>
                  <a:ext uri="{FF2B5EF4-FFF2-40B4-BE49-F238E27FC236}">
                    <a16:creationId xmlns:a16="http://schemas.microsoft.com/office/drawing/2014/main" id="{0AD74251-31EE-4FAF-9A8D-CDA6F85A77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>
                <a:extLst>
                  <a:ext uri="{FF2B5EF4-FFF2-40B4-BE49-F238E27FC236}">
                    <a16:creationId xmlns:a16="http://schemas.microsoft.com/office/drawing/2014/main" id="{55C4F5E2-4C84-48C2-B9F8-67F95C3D93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>
                <a:extLst>
                  <a:ext uri="{FF2B5EF4-FFF2-40B4-BE49-F238E27FC236}">
                    <a16:creationId xmlns:a16="http://schemas.microsoft.com/office/drawing/2014/main" id="{A2207E79-90DB-419B-945A-706812177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>
                <a:extLst>
                  <a:ext uri="{FF2B5EF4-FFF2-40B4-BE49-F238E27FC236}">
                    <a16:creationId xmlns:a16="http://schemas.microsoft.com/office/drawing/2014/main" id="{C30FFC0B-788A-4F25-BE19-974619A99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Εικόνα 5" descr="Εικόνα που περιέχει καρτούν, ζωγραφιά, Κινούμενα σχέδια, εικονογράφηση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3956BEE6-D0A3-6A44-BA32-3947EF390D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6" b="-6"/>
          <a:stretch>
            <a:fillRect/>
          </a:stretch>
        </p:blipFill>
        <p:spPr>
          <a:xfrm>
            <a:off x="5675741" y="485876"/>
            <a:ext cx="1955786" cy="1955787"/>
          </a:xfrm>
          <a:custGeom>
            <a:avLst/>
            <a:gdLst/>
            <a:ahLst/>
            <a:cxnLst/>
            <a:rect l="l" t="t" r="r" b="b"/>
            <a:pathLst>
              <a:path w="2851962" h="2851962">
                <a:moveTo>
                  <a:pt x="1425981" y="0"/>
                </a:moveTo>
                <a:cubicBezTo>
                  <a:pt x="2213529" y="0"/>
                  <a:pt x="2851962" y="638433"/>
                  <a:pt x="2851962" y="1425981"/>
                </a:cubicBezTo>
                <a:cubicBezTo>
                  <a:pt x="2851962" y="2213529"/>
                  <a:pt x="2213529" y="2851962"/>
                  <a:pt x="1425981" y="2851962"/>
                </a:cubicBezTo>
                <a:cubicBezTo>
                  <a:pt x="638433" y="2851962"/>
                  <a:pt x="0" y="2213529"/>
                  <a:pt x="0" y="1425981"/>
                </a:cubicBezTo>
                <a:cubicBezTo>
                  <a:pt x="0" y="638433"/>
                  <a:pt x="638433" y="0"/>
                  <a:pt x="1425981" y="0"/>
                </a:cubicBezTo>
                <a:close/>
              </a:path>
            </a:pathLst>
          </a:cu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CCF565B7-6FFC-612A-2A94-3150E4A739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" b="14752"/>
          <a:stretch>
            <a:fillRect/>
          </a:stretch>
        </p:blipFill>
        <p:spPr>
          <a:xfrm>
            <a:off x="5998438" y="2732176"/>
            <a:ext cx="2902538" cy="2902537"/>
          </a:xfrm>
          <a:custGeom>
            <a:avLst/>
            <a:gdLst/>
            <a:ahLst/>
            <a:cxnLst/>
            <a:rect l="l" t="t" r="r" b="b"/>
            <a:pathLst>
              <a:path w="2851962" h="2851962">
                <a:moveTo>
                  <a:pt x="1425981" y="0"/>
                </a:moveTo>
                <a:cubicBezTo>
                  <a:pt x="2213529" y="0"/>
                  <a:pt x="2851962" y="638433"/>
                  <a:pt x="2851962" y="1425981"/>
                </a:cubicBezTo>
                <a:cubicBezTo>
                  <a:pt x="2851962" y="2213529"/>
                  <a:pt x="2213529" y="2851962"/>
                  <a:pt x="1425981" y="2851962"/>
                </a:cubicBezTo>
                <a:cubicBezTo>
                  <a:pt x="638433" y="2851962"/>
                  <a:pt x="0" y="2213529"/>
                  <a:pt x="0" y="1425981"/>
                </a:cubicBezTo>
                <a:cubicBezTo>
                  <a:pt x="0" y="638433"/>
                  <a:pt x="638433" y="0"/>
                  <a:pt x="1425981" y="0"/>
                </a:cubicBezTo>
                <a:close/>
              </a:path>
            </a:pathLst>
          </a:custGeom>
        </p:spPr>
      </p:pic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33B225F9-287C-B8F7-3D99-9EF8060DD7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055" r="4" b="13567"/>
          <a:stretch>
            <a:fillRect/>
          </a:stretch>
        </p:blipFill>
        <p:spPr>
          <a:xfrm>
            <a:off x="8267683" y="2490"/>
            <a:ext cx="3920658" cy="3269097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2760EB8-8C40-B0E6-07A6-925970CEF9C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179" r="-5" b="-5"/>
          <a:stretch>
            <a:fillRect/>
          </a:stretch>
        </p:blipFill>
        <p:spPr>
          <a:xfrm>
            <a:off x="8888133" y="4144246"/>
            <a:ext cx="3302966" cy="2717299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85953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E86AC1-FE58-AD2E-8062-A8D76F29A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187" y="1030288"/>
            <a:ext cx="4099947" cy="103557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err="1">
                <a:latin typeface="Times New Roman"/>
                <a:ea typeface="Calibri Light"/>
                <a:cs typeface="Calibri Light"/>
              </a:rPr>
              <a:t>ΆΛΛα</a:t>
            </a:r>
            <a:r>
              <a:rPr lang="el-GR">
                <a:latin typeface="Times New Roman"/>
                <a:ea typeface="Calibri Light"/>
                <a:cs typeface="Calibri Light"/>
              </a:rPr>
              <a:t> </a:t>
            </a:r>
            <a:r>
              <a:rPr lang="el-GR" err="1">
                <a:latin typeface="Times New Roman"/>
                <a:ea typeface="Calibri Light"/>
                <a:cs typeface="Calibri Light"/>
              </a:rPr>
              <a:t>μερη</a:t>
            </a:r>
            <a:r>
              <a:rPr lang="el-GR">
                <a:latin typeface="Times New Roman"/>
                <a:ea typeface="Calibri Light"/>
                <a:cs typeface="Calibri Light"/>
              </a:rPr>
              <a:t> του </a:t>
            </a:r>
            <a:r>
              <a:rPr lang="el-GR" err="1">
                <a:latin typeface="Times New Roman"/>
                <a:ea typeface="Calibri Light"/>
                <a:cs typeface="Calibri Light"/>
              </a:rPr>
              <a:t>σωματοσ</a:t>
            </a:r>
            <a:r>
              <a:rPr lang="el-GR">
                <a:latin typeface="Times New Roman"/>
                <a:ea typeface="Calibri Light"/>
                <a:cs typeface="Calibri Light"/>
              </a:rPr>
              <a:t>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814F803-9EE4-736F-6127-EEEBA4A0E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187" y="2142067"/>
            <a:ext cx="4099947" cy="364913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>
                <a:latin typeface="Times New Roman"/>
                <a:ea typeface="Calibri"/>
                <a:cs typeface="Calibri"/>
              </a:rPr>
              <a:t>ΜΑΛΛΙΑ</a:t>
            </a:r>
          </a:p>
          <a:p>
            <a:pPr marL="457200" lvl="1" indent="0">
              <a:buNone/>
            </a:pPr>
            <a:r>
              <a:rPr lang="en-US" sz="2400" dirty="0">
                <a:latin typeface="Times New Roman"/>
                <a:ea typeface="Calibri"/>
                <a:cs typeface="Calibri"/>
              </a:rPr>
              <a:t>ΔΟΝΤΙΑ</a:t>
            </a:r>
          </a:p>
          <a:p>
            <a:pPr marL="457200" lvl="1" indent="0">
              <a:buNone/>
            </a:pPr>
            <a:r>
              <a:rPr lang="en-US" sz="2400" dirty="0">
                <a:latin typeface="Times New Roman"/>
                <a:ea typeface="Calibri"/>
                <a:cs typeface="Calibri"/>
              </a:rPr>
              <a:t>ΜΑΓΟΥΛΑ</a:t>
            </a:r>
          </a:p>
          <a:p>
            <a:pPr marL="457200" lvl="1" indent="0">
              <a:buNone/>
            </a:pPr>
            <a:r>
              <a:rPr lang="en-US" sz="2400" dirty="0">
                <a:latin typeface="Times New Roman"/>
                <a:ea typeface="Calibri"/>
                <a:cs typeface="Calibri"/>
              </a:rPr>
              <a:t>ΠΕΛΜΑΤΑ</a:t>
            </a:r>
          </a:p>
        </p:txBody>
      </p:sp>
      <p:sp>
        <p:nvSpPr>
          <p:cNvPr id="14" name="Rounded Rectangle 32">
            <a:extLst>
              <a:ext uri="{FF2B5EF4-FFF2-40B4-BE49-F238E27FC236}">
                <a16:creationId xmlns:a16="http://schemas.microsoft.com/office/drawing/2014/main" id="{8D74E44D-C6F7-4F1F-9C4C-2683E581D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2585" y="623013"/>
            <a:ext cx="5433751" cy="5611842"/>
          </a:xfrm>
          <a:prstGeom prst="roundRect">
            <a:avLst>
              <a:gd name="adj" fmla="val 3449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5" descr="Εικόνα που περιέχει καρτούν, κείμενο, clipart, anime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402D915E-8C81-1E35-BB49-7227F0826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670" y="733077"/>
            <a:ext cx="1761336" cy="2638707"/>
          </a:xfrm>
          <a:prstGeom prst="roundRect">
            <a:avLst>
              <a:gd name="adj" fmla="val 4207"/>
            </a:avLst>
          </a:prstGeom>
          <a:ln w="50800" cap="sq" cmpd="dbl">
            <a:noFill/>
            <a:miter lim="800000"/>
          </a:ln>
          <a:effectLst/>
        </p:spPr>
      </p:pic>
      <p:pic>
        <p:nvPicPr>
          <p:cNvPr id="5" name="Εικόνα 4" descr="Εικόνα που περιέχει κείμενο, δόντι, χαμόγελο, στιγμιότυπο οθόνης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D8365D67-9676-428D-9F6B-ADB46EA1A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6030" y="733077"/>
            <a:ext cx="1761336" cy="2638707"/>
          </a:xfrm>
          <a:prstGeom prst="roundRect">
            <a:avLst>
              <a:gd name="adj" fmla="val 4207"/>
            </a:avLst>
          </a:prstGeom>
          <a:ln w="50800" cap="sq" cmpd="dbl">
            <a:noFill/>
            <a:miter lim="800000"/>
          </a:ln>
          <a:effectLst/>
        </p:spPr>
      </p:pic>
      <p:pic>
        <p:nvPicPr>
          <p:cNvPr id="4" name="Θέση περιεχομένου 3" descr="Εικόνα που περιέχει κείμενο, καρτούν, clipart, Κινούμενα σχέδια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E749A446-5B1B-8030-D8DD-0CC776662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717" y="3486084"/>
            <a:ext cx="1758510" cy="2634472"/>
          </a:xfrm>
          <a:prstGeom prst="roundRect">
            <a:avLst>
              <a:gd name="adj" fmla="val 4528"/>
            </a:avLst>
          </a:prstGeom>
          <a:ln w="50800" cap="sq" cmpd="dbl">
            <a:noFill/>
            <a:miter lim="800000"/>
          </a:ln>
          <a:effectLst/>
        </p:spPr>
      </p:pic>
      <p:pic>
        <p:nvPicPr>
          <p:cNvPr id="7" name="Εικόνα 6" descr="Εικόνα που περιέχει clipart, ζωγραφιά, καρτούν, εικονογράφηση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B0D5BD50-488D-4F9F-AEA8-3331EA7DC6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4358" y="3486084"/>
            <a:ext cx="2344680" cy="2634472"/>
          </a:xfrm>
          <a:prstGeom prst="roundRect">
            <a:avLst>
              <a:gd name="adj" fmla="val 4528"/>
            </a:avLst>
          </a:prstGeom>
          <a:ln w="50800" cap="sq" cmpd="dbl">
            <a:noFill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56874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843173-7043-7234-8D72-770CC139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278" y="1030288"/>
            <a:ext cx="4099947" cy="10355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300">
                <a:latin typeface="Times New Roman"/>
                <a:ea typeface="Calibri Light"/>
                <a:cs typeface="Calibri Light"/>
              </a:rPr>
              <a:t>ΆΛΛΑ ΜΕΡΗ ΤΟΥ ΣΩΜΑΤΟΣ (2)</a:t>
            </a:r>
            <a:endParaRPr lang="el-GR" sz="3300">
              <a:latin typeface="Times New Roman"/>
              <a:cs typeface="Times New Roman"/>
            </a:endParaRPr>
          </a:p>
        </p:txBody>
      </p:sp>
      <p:sp>
        <p:nvSpPr>
          <p:cNvPr id="15" name="Rounded Rectangle 20">
            <a:extLst>
              <a:ext uri="{FF2B5EF4-FFF2-40B4-BE49-F238E27FC236}">
                <a16:creationId xmlns:a16="http://schemas.microsoft.com/office/drawing/2014/main" id="{3574739D-A07B-47BF-B29C-CD26441D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633" y="620116"/>
            <a:ext cx="2627580" cy="2711655"/>
          </a:xfrm>
          <a:prstGeom prst="roundRect">
            <a:avLst>
              <a:gd name="adj" fmla="val 7505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Εικόνα 5" descr="Εικόνα που περιέχει κείμενο, στιγμιότυπο οθόνης, καρτούν, σχεδίαση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A32AF42C-98DC-2E83-696B-423826896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269" y="734415"/>
            <a:ext cx="1758307" cy="2485240"/>
          </a:xfrm>
          <a:prstGeom prst="roundRect">
            <a:avLst>
              <a:gd name="adj" fmla="val 5453"/>
            </a:avLst>
          </a:prstGeom>
          <a:ln w="50800" cap="sq" cmpd="dbl">
            <a:noFill/>
            <a:miter lim="800000"/>
          </a:ln>
          <a:effectLst/>
        </p:spPr>
      </p:pic>
      <p:sp>
        <p:nvSpPr>
          <p:cNvPr id="17" name="Rounded Rectangle 22">
            <a:extLst>
              <a:ext uri="{FF2B5EF4-FFF2-40B4-BE49-F238E27FC236}">
                <a16:creationId xmlns:a16="http://schemas.microsoft.com/office/drawing/2014/main" id="{036CBAEA-F60D-4836-932D-F4D1E268B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566" y="620116"/>
            <a:ext cx="2627580" cy="2711655"/>
          </a:xfrm>
          <a:prstGeom prst="roundRect">
            <a:avLst>
              <a:gd name="adj" fmla="val 7505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Εικόνα 7" descr="Εικόνα που περιέχει κείμενο, καρτούν, clipart, γραφικ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9888E1A6-68C5-3442-4AFC-542FF3ED4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202" y="734415"/>
            <a:ext cx="1758307" cy="2485240"/>
          </a:xfrm>
          <a:prstGeom prst="roundRect">
            <a:avLst>
              <a:gd name="adj" fmla="val 5453"/>
            </a:avLst>
          </a:prstGeom>
          <a:ln w="50800" cap="sq" cmpd="dbl">
            <a:noFill/>
            <a:miter lim="800000"/>
          </a:ln>
          <a:effectLst/>
        </p:spPr>
      </p:pic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B30FE694-4C19-40CB-BE49-2AA899E69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633" y="3515716"/>
            <a:ext cx="2627580" cy="2711655"/>
          </a:xfrm>
          <a:prstGeom prst="roundRect">
            <a:avLst>
              <a:gd name="adj" fmla="val 7505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Εικόνα 6" descr="Εικόνα που περιέχει κείμενο, clipart, λογότυπο, γραφικ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0C56A493-53BE-F8F7-BDFC-0CC3BEE9C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269" y="3630015"/>
            <a:ext cx="1758307" cy="2485240"/>
          </a:xfrm>
          <a:prstGeom prst="roundRect">
            <a:avLst>
              <a:gd name="adj" fmla="val 5453"/>
            </a:avLst>
          </a:prstGeom>
          <a:ln w="50800" cap="sq" cmpd="dbl">
            <a:noFill/>
            <a:miter lim="800000"/>
          </a:ln>
          <a:effectLst/>
        </p:spPr>
      </p:pic>
      <p:sp>
        <p:nvSpPr>
          <p:cNvPr id="21" name="Rounded Rectangle 18">
            <a:extLst>
              <a:ext uri="{FF2B5EF4-FFF2-40B4-BE49-F238E27FC236}">
                <a16:creationId xmlns:a16="http://schemas.microsoft.com/office/drawing/2014/main" id="{2636ED53-E2B3-4105-B60D-A4E5191A8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5566" y="3515716"/>
            <a:ext cx="2627580" cy="2711655"/>
          </a:xfrm>
          <a:prstGeom prst="roundRect">
            <a:avLst>
              <a:gd name="adj" fmla="val 7505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Θέση περιεχομένου 3" descr="Εικόνα που περιέχει κείμενο, γραμματοσειρά, σχεδίαση, γραφιστική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B58883A4-CD43-6DBA-D7BC-1172AFEB9F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0202" y="3630015"/>
            <a:ext cx="1758307" cy="2485240"/>
          </a:xfrm>
          <a:prstGeom prst="roundRect">
            <a:avLst>
              <a:gd name="adj" fmla="val 5453"/>
            </a:avLst>
          </a:prstGeom>
          <a:ln w="50800" cap="sq" cmpd="dbl">
            <a:noFill/>
            <a:miter lim="800000"/>
          </a:ln>
          <a:effectLst/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CBF2C13-8BDA-23F4-A996-50148D188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7278" y="2142067"/>
            <a:ext cx="4099947" cy="364913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/>
                <a:ea typeface="Calibri"/>
                <a:cs typeface="Calibri"/>
              </a:rPr>
              <a:t>ΓΟΝΑΤΟ</a:t>
            </a:r>
          </a:p>
          <a:p>
            <a:pPr>
              <a:buClr>
                <a:srgbClr val="FFFFFF"/>
              </a:buClr>
            </a:pPr>
            <a:r>
              <a:rPr lang="en-US" sz="2400" dirty="0">
                <a:latin typeface="Times New Roman"/>
                <a:ea typeface="Calibri"/>
                <a:cs typeface="Calibri"/>
              </a:rPr>
              <a:t>ΦΡΥΔΙΑ</a:t>
            </a:r>
          </a:p>
          <a:p>
            <a:pPr>
              <a:buClr>
                <a:srgbClr val="FFFFFF"/>
              </a:buClr>
            </a:pPr>
            <a:r>
              <a:rPr lang="en-US" sz="2400" dirty="0">
                <a:latin typeface="Times New Roman"/>
                <a:ea typeface="Calibri"/>
                <a:cs typeface="Calibri"/>
              </a:rPr>
              <a:t>ΔΑΧΤΥΛΑ</a:t>
            </a:r>
          </a:p>
          <a:p>
            <a:pPr>
              <a:buClr>
                <a:srgbClr val="FFFFFF"/>
              </a:buClr>
            </a:pPr>
            <a:r>
              <a:rPr lang="en-US" sz="2400" dirty="0">
                <a:latin typeface="Times New Roman"/>
                <a:ea typeface="Calibri"/>
                <a:cs typeface="Calibri"/>
              </a:rPr>
              <a:t>ΩΜΟΙ </a:t>
            </a:r>
          </a:p>
        </p:txBody>
      </p:sp>
    </p:spTree>
    <p:extLst>
      <p:ext uri="{BB962C8B-B14F-4D97-AF65-F5344CB8AC3E}">
        <p14:creationId xmlns:p14="http://schemas.microsoft.com/office/powerpoint/2010/main" val="2268128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6934B2-C5F2-2945-A236-617B66B82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940138"/>
          </a:xfrm>
        </p:spPr>
        <p:txBody>
          <a:bodyPr>
            <a:normAutofit fontScale="90000"/>
          </a:bodyPr>
          <a:lstStyle/>
          <a:p>
            <a:r>
              <a:rPr lang="el-GR" err="1">
                <a:latin typeface="Times New Roman"/>
                <a:ea typeface="Calibri Light"/>
                <a:cs typeface="Calibri Light"/>
              </a:rPr>
              <a:t>ΕΡΩΤΗΣΕΙς</a:t>
            </a:r>
            <a:r>
              <a:rPr lang="el-GR" dirty="0">
                <a:latin typeface="Times New Roman"/>
                <a:ea typeface="Calibri Light"/>
                <a:cs typeface="Calibri Light"/>
              </a:rPr>
              <a:t> ΠΟΛΛΑΠΛΩΝ ΕΠΙΛΟΓΏΝ:</a:t>
            </a:r>
          </a:p>
        </p:txBody>
      </p:sp>
      <p:pic>
        <p:nvPicPr>
          <p:cNvPr id="4" name="Εικόνα 3" descr="Εικόνα που περιέχει καρτούν, clipart, εικονογράφηση, ζωγραφιά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3FFA257F-5B77-83D6-84E6-F4BCECB8CA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64"/>
          <a:stretch>
            <a:fillRect/>
          </a:stretch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FF0745-3E21-7BE3-509C-4F8EDF8CE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083499"/>
            <a:ext cx="6593075" cy="477905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  <a:buAutoNum type="arabicPeriod"/>
            </a:pPr>
            <a:r>
              <a:rPr lang="el-GR" sz="2000" dirty="0">
                <a:latin typeface="Times New Roman"/>
                <a:ea typeface="Calibri"/>
                <a:cs typeface="Calibri"/>
              </a:rPr>
              <a:t>ΠΟΣΑ ΔΆΧΤΥΛΑ ΥΠΆΡΧΟΥΝ ΣΕ ΈΝΑ ΧΈΡΙ:</a:t>
            </a:r>
          </a:p>
          <a:p>
            <a:pPr marL="0" indent="0">
              <a:lnSpc>
                <a:spcPct val="90000"/>
              </a:lnSpc>
              <a:buClr>
                <a:srgbClr val="FFFFFF"/>
              </a:buClr>
              <a:buNone/>
            </a:pPr>
            <a:r>
              <a:rPr lang="el-GR" sz="2000" dirty="0">
                <a:latin typeface="Times New Roman"/>
                <a:ea typeface="Calibri"/>
                <a:cs typeface="Calibri"/>
              </a:rPr>
              <a:t>Α)   ΠΕΝΤΕ                            Β) ΤΡΙΑ                      Γ) ΔΕΚΑ</a:t>
            </a:r>
          </a:p>
          <a:p>
            <a:pPr marL="0" indent="0">
              <a:lnSpc>
                <a:spcPct val="90000"/>
              </a:lnSpc>
              <a:buNone/>
            </a:pPr>
            <a:endParaRPr lang="el-GR" sz="2000" dirty="0">
              <a:latin typeface="Times New Roman"/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2000" dirty="0">
              <a:latin typeface="Times New Roman"/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l-GR" sz="2000" dirty="0">
                <a:latin typeface="Times New Roman"/>
                <a:ea typeface="Calibri"/>
                <a:cs typeface="Calibri"/>
              </a:rPr>
              <a:t>  2) ΠΟΣΑ ΓΟΝΑΤΑ ΈΧΟΥΜΕ (ΚΑΙ ΤΑ 2 ΠΟΔΙΑ);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2000" dirty="0">
                <a:latin typeface="Times New Roman"/>
                <a:ea typeface="Calibri"/>
                <a:cs typeface="Calibri"/>
              </a:rPr>
              <a:t>Α) ΤΡΙΑ                                  Β) ΔΥΟ                          Γ) ΈΝΑ</a:t>
            </a:r>
          </a:p>
          <a:p>
            <a:pPr marL="0" indent="0">
              <a:lnSpc>
                <a:spcPct val="90000"/>
              </a:lnSpc>
              <a:buNone/>
            </a:pPr>
            <a:endParaRPr lang="el-GR" sz="2000" dirty="0">
              <a:latin typeface="Times New Roman"/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2000" dirty="0">
              <a:latin typeface="Times New Roman"/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l-GR" sz="2000" dirty="0">
                <a:latin typeface="Times New Roman"/>
                <a:ea typeface="Calibri"/>
                <a:cs typeface="Calibri"/>
              </a:rPr>
              <a:t>3) ΤΑ ΦΡΥΔΙΑ ΜΑΣ ΕΊΝΑΙ: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2000" dirty="0">
                <a:latin typeface="Times New Roman"/>
                <a:ea typeface="Calibri"/>
                <a:cs typeface="Calibri"/>
              </a:rPr>
              <a:t>Α) ΔΥΟ                                  Β) ΈΝΑ                           Γ)ΤΡΙΑ</a:t>
            </a:r>
          </a:p>
          <a:p>
            <a:pPr marL="0" indent="0">
              <a:lnSpc>
                <a:spcPct val="90000"/>
              </a:lnSpc>
              <a:buNone/>
            </a:pPr>
            <a:endParaRPr lang="el-GR" sz="90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90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90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90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l-GR" sz="900" dirty="0">
                <a:ea typeface="Calibri"/>
                <a:cs typeface="Calibri"/>
              </a:rPr>
              <a:t>                   </a:t>
            </a:r>
          </a:p>
          <a:p>
            <a:pPr marL="0" indent="0">
              <a:lnSpc>
                <a:spcPct val="90000"/>
              </a:lnSpc>
              <a:buNone/>
            </a:pPr>
            <a:endParaRPr lang="el-GR" sz="90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90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90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900"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9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005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C8ED72-6B2D-FFE0-60ED-737D44C5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150313"/>
            <a:ext cx="6282266" cy="798650"/>
          </a:xfrm>
        </p:spPr>
        <p:txBody>
          <a:bodyPr>
            <a:normAutofit/>
          </a:bodyPr>
          <a:lstStyle/>
          <a:p>
            <a:r>
              <a:rPr lang="el-GR" dirty="0">
                <a:latin typeface="Times New Roman"/>
                <a:ea typeface="Calibri Light"/>
                <a:cs typeface="Calibri Light"/>
              </a:rPr>
              <a:t>ΣΥΝΕΧΕΙΑ: (2)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F1CA67-8902-22BC-D454-0764A01BE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1849793"/>
            <a:ext cx="6282266" cy="394140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l-GR" sz="2000" dirty="0">
                <a:latin typeface="Times New Roman"/>
                <a:ea typeface="Calibri"/>
                <a:cs typeface="Calibri"/>
              </a:rPr>
              <a:t>ΠΟΙΟ ΜΕΡΟΣ ΤΟΥ ΣΩΜΑΤΟΣ ΧΡΗΣΙΜΟΠΟΙΟΎΜΕ ΓΙΑ ΝΑ ΖΩΓΡΑΦΊΣΟΥΜΕ;</a:t>
            </a:r>
          </a:p>
          <a:p>
            <a:pPr marL="0" indent="0">
              <a:lnSpc>
                <a:spcPct val="90000"/>
              </a:lnSpc>
              <a:buClr>
                <a:srgbClr val="FFFFFF"/>
              </a:buClr>
              <a:buNone/>
            </a:pPr>
            <a:r>
              <a:rPr lang="el-GR" sz="2000" dirty="0">
                <a:latin typeface="Times New Roman"/>
                <a:ea typeface="Calibri"/>
                <a:cs typeface="Calibri"/>
              </a:rPr>
              <a:t>Α) ΧΕΡΙΑ                       Β) ΠΟΔΙΑ                      Γ) ΜΥΤΗ</a:t>
            </a:r>
          </a:p>
          <a:p>
            <a:pPr marL="0" indent="0">
              <a:lnSpc>
                <a:spcPct val="90000"/>
              </a:lnSpc>
              <a:buNone/>
            </a:pPr>
            <a:endParaRPr lang="el-GR" sz="2000" dirty="0">
              <a:latin typeface="Times New Roman"/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l-GR" sz="2000" dirty="0">
                <a:latin typeface="Times New Roman"/>
                <a:ea typeface="Calibri"/>
                <a:cs typeface="Calibri"/>
              </a:rPr>
              <a:t>ΜΕ ΠΟΙΟ ΜΕΡΟΣ ΤΟΥ ΣΩΜΑΤΟΣ ΒΛΕΠΟΥΜΕ;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2000" dirty="0">
                <a:latin typeface="Times New Roman"/>
                <a:ea typeface="Calibri"/>
                <a:cs typeface="Calibri"/>
              </a:rPr>
              <a:t>Α) ΑΥΤΙΑ                          Β) ΜΑΤΙΑ                   Γ) ΜΥΤΗ</a:t>
            </a:r>
          </a:p>
          <a:p>
            <a:pPr marL="0" indent="0">
              <a:lnSpc>
                <a:spcPct val="90000"/>
              </a:lnSpc>
              <a:buNone/>
            </a:pPr>
            <a:endParaRPr lang="el-GR" sz="2000" dirty="0">
              <a:latin typeface="Times New Roman"/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l-GR" sz="2000" dirty="0">
                <a:latin typeface="Times New Roman"/>
                <a:ea typeface="Calibri"/>
                <a:cs typeface="Calibri"/>
              </a:rPr>
              <a:t>ΠΟΙΟ ΜΕΡΟΣ ΤΟΥ ΣΩΜΑΤΟΣ ΧΡΗΣΙΜΟΠΟΙΟΎΜΕ ΓΙΑ ΝΑ ΦΑΜΕ;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2000" dirty="0">
                <a:latin typeface="Times New Roman"/>
                <a:ea typeface="Calibri"/>
                <a:cs typeface="Calibri"/>
              </a:rPr>
              <a:t>Α)ΣΤΟΜΑ                           Β) ΧΕΡΙΑ                   Γ)ΑΥΤΙΑ</a:t>
            </a:r>
          </a:p>
          <a:p>
            <a:pPr marL="0" indent="0">
              <a:lnSpc>
                <a:spcPct val="90000"/>
              </a:lnSpc>
              <a:buNone/>
            </a:pPr>
            <a:endParaRPr lang="el-GR" sz="2000" dirty="0">
              <a:latin typeface="Times New Roman"/>
              <a:ea typeface="Calibri"/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l-GR" sz="2000" dirty="0">
                <a:latin typeface="Times New Roman"/>
                <a:ea typeface="Calibri"/>
                <a:cs typeface="Calibri"/>
              </a:rPr>
              <a:t>ΜΕ ΠΟΙΟ ΣΗΜΕΙΟ ΤΟΥ ΣΩΜΑΤΟΣ ΤΡΕΧΟΥΜΕ;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2000" dirty="0">
                <a:latin typeface="Times New Roman"/>
                <a:ea typeface="Calibri"/>
                <a:cs typeface="Calibri"/>
              </a:rPr>
              <a:t>Α) ΠΟΔΙΑ                            Β) ΦΡΥΔΙΑ             Γ)ΔΑΧΤΥΛΑ</a:t>
            </a:r>
          </a:p>
          <a:p>
            <a:pPr marL="0" indent="0">
              <a:lnSpc>
                <a:spcPct val="90000"/>
              </a:lnSpc>
              <a:buNone/>
            </a:pPr>
            <a:endParaRPr lang="el-GR" sz="1400">
              <a:ea typeface="Calibri"/>
              <a:cs typeface="Calibri"/>
            </a:endParaRPr>
          </a:p>
        </p:txBody>
      </p:sp>
      <p:pic>
        <p:nvPicPr>
          <p:cNvPr id="4" name="Εικόνα 3" descr="Εικόνα που περιέχει καρτούν, Κινούμενα σχέδια, εικονογράφηση, Σχεδίαση κινουμένων σχεδίων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1B6FF17B-CF55-5975-69AA-4CA54B80B9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857" r="16364" b="-4"/>
          <a:stretch>
            <a:fillRect/>
          </a:stretch>
        </p:blipFill>
        <p:spPr>
          <a:xfrm>
            <a:off x="7622251" y="604381"/>
            <a:ext cx="4218152" cy="5813119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5006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6B2DE1-4130-BEEA-8EFA-909616EF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el-GR" sz="3300">
                <a:latin typeface="Times New Roman"/>
                <a:ea typeface="Calibri Light"/>
                <a:cs typeface="Calibri Light"/>
              </a:rPr>
              <a:t>ΣΥΝΟΛΙΚΟΣ </a:t>
            </a:r>
            <a:r>
              <a:rPr lang="el-GR" sz="3300" err="1">
                <a:latin typeface="Times New Roman"/>
                <a:ea typeface="Calibri Light"/>
                <a:cs typeface="Calibri Light"/>
              </a:rPr>
              <a:t>ΑΝΑΣΤΟΧΑΣΜΌς</a:t>
            </a:r>
            <a:r>
              <a:rPr lang="el-GR" sz="3300">
                <a:latin typeface="Times New Roman"/>
                <a:ea typeface="Calibri Light"/>
                <a:cs typeface="Calibri Light"/>
              </a:rPr>
              <a:t> </a:t>
            </a:r>
            <a:r>
              <a:rPr lang="el-GR" sz="3300" err="1">
                <a:latin typeface="Times New Roman"/>
                <a:ea typeface="Calibri Light"/>
                <a:cs typeface="Calibri Light"/>
              </a:rPr>
              <a:t>ΜΑΘΉΜΑΤΟς</a:t>
            </a:r>
            <a:r>
              <a:rPr lang="el-GR" sz="3300">
                <a:latin typeface="Times New Roman"/>
                <a:ea typeface="Calibri Light"/>
                <a:cs typeface="Calibri Light"/>
              </a:rPr>
              <a:t> (</a:t>
            </a:r>
            <a:r>
              <a:rPr lang="el-GR" sz="3300" err="1">
                <a:latin typeface="Times New Roman"/>
                <a:ea typeface="Calibri Light"/>
                <a:cs typeface="Calibri Light"/>
              </a:rPr>
              <a:t>ΕΡΩΤΗΣΕΙς</a:t>
            </a:r>
            <a:r>
              <a:rPr lang="el-GR" sz="3300">
                <a:latin typeface="Times New Roman"/>
                <a:ea typeface="Calibri Light"/>
                <a:cs typeface="Calibri Light"/>
              </a:rPr>
              <a:t> ΠΡΟΣ ΣΥΖΗΤΗΣΗ)</a:t>
            </a:r>
            <a:endParaRPr lang="el-GR" sz="3300">
              <a:latin typeface="Times New Roman"/>
              <a:cs typeface="Times New Roman"/>
            </a:endParaRPr>
          </a:p>
        </p:txBody>
      </p:sp>
      <p:pic>
        <p:nvPicPr>
          <p:cNvPr id="4" name="Εικόνα 3" descr="Εικόνα που περιέχει καρτούν, ζωγραφιά, εικονογράφηση, clipart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7BAE2933-486D-AE86-0D63-B1EEBA2BCA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680" b="12329"/>
          <a:stretch>
            <a:fillRect/>
          </a:stretch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F8B100-5BC0-0775-CCF5-E8925ED4C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r>
              <a:rPr lang="el-GR">
                <a:latin typeface="Times New Roman"/>
                <a:cs typeface="Times New Roman"/>
              </a:rPr>
              <a:t>ΠΟΙΑ ΜΕΡΗ ΤΟΥ ΣΩΜΑΤΟΣ ΔΙΔΑΧΘΗΚΑΜΕ;</a:t>
            </a:r>
          </a:p>
          <a:p>
            <a:pPr>
              <a:buClr>
                <a:srgbClr val="FFFFFF"/>
              </a:buClr>
            </a:pPr>
            <a:r>
              <a:rPr lang="el-GR">
                <a:latin typeface="Times New Roman"/>
                <a:cs typeface="Times New Roman"/>
              </a:rPr>
              <a:t>ΠΩΣ ΣΑΣ ΦΑΝΗΚΕ ΤΟ ΣΗΜΕΡΙΝΟ ΜΑΘΗΜΑ;</a:t>
            </a:r>
          </a:p>
          <a:p>
            <a:pPr>
              <a:buClr>
                <a:srgbClr val="FFFFFF"/>
              </a:buClr>
            </a:pPr>
            <a:r>
              <a:rPr lang="el-GR">
                <a:latin typeface="Times New Roman"/>
                <a:cs typeface="Times New Roman"/>
              </a:rPr>
              <a:t>ΠΟΙΑ ΔΡΑΣΤΗΡΙΟΤΗΤΑ ΣΟΥ ΚΕΝΤΡΙΣΕ ΤΟ ΕΝΔΙΑΦΕΡΟΝ ΚΑΙ ΓΙΑΤΙ;</a:t>
            </a:r>
          </a:p>
          <a:p>
            <a:pPr>
              <a:buClr>
                <a:srgbClr val="FFFFFF"/>
              </a:buClr>
            </a:pPr>
            <a:r>
              <a:rPr lang="el-GR">
                <a:latin typeface="Times New Roman"/>
                <a:cs typeface="Times New Roman"/>
              </a:rPr>
              <a:t>ΤΙ ΜΠΟΡΟΎΜΕ ΝΑ ΚΑΝΟΥΜΕ ΜΕ ΤΑ ΠΟΔΙΑ ΜΑΣ;</a:t>
            </a:r>
          </a:p>
          <a:p>
            <a:pPr>
              <a:buClr>
                <a:srgbClr val="FFFFFF"/>
              </a:buClr>
            </a:pPr>
            <a:r>
              <a:rPr lang="el-GR">
                <a:latin typeface="Times New Roman"/>
                <a:cs typeface="Times New Roman"/>
              </a:rPr>
              <a:t>ΠΟΙΟ ΜΕΡΟΣ ΤΟΥ ΣΩΜΑΤΟΣ ΣΟΥ ΑΡΕΣΕ ΠΕΡΙΣΣΌΤΕΡΟ ΑΠΌ ΑΥΤΆ ΠΟΥ ΕΙΔΑΜΕ;</a:t>
            </a:r>
          </a:p>
          <a:p>
            <a:pPr>
              <a:buClr>
                <a:srgbClr val="FFFFFF"/>
              </a:buClr>
            </a:pPr>
            <a:endParaRPr lang="el-GR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435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7845AB-7F32-4E9E-8B40-F5A7D5ABF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el-GR" err="1">
                <a:latin typeface="Times New Roman"/>
                <a:ea typeface="Calibri Light"/>
                <a:cs typeface="Calibri Light"/>
              </a:rPr>
              <a:t>ΔΡαστηριοτητα</a:t>
            </a:r>
            <a:r>
              <a:rPr lang="el-GR" dirty="0">
                <a:ea typeface="Calibri Light"/>
                <a:cs typeface="Calibri Light"/>
              </a:rPr>
              <a:t>: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867C05-B6C2-2B39-F154-8F1BCB532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/>
                <a:cs typeface="Times New Roman"/>
              </a:rPr>
              <a:t>ΣΥΜΠΛΗΡΩΣΤΕ ΤΑ ΚΕΝΑ ΜΕ ΤΑ ΣΩΣΤΑ ΜΕΡΗ ΤΟΥ ΣΩΜΑΤΟΣ ΣΤΗΝ ΔΙΠΛΑΝΗ ΕΙΚΟΝΑ</a:t>
            </a:r>
            <a:br>
              <a:rPr lang="en-US" sz="2800" dirty="0">
                <a:latin typeface="Times New Roman"/>
              </a:rPr>
            </a:br>
            <a:endParaRPr lang="el-GR" sz="28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Εικόνα 3" descr="Εικόνα που περιέχει clipart, εικονογράφηση, ζωγραφιά, Κινούμενα σχέδια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AE2506C7-F5CB-C282-238E-E7F20A2C2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537" y="309580"/>
            <a:ext cx="4883939" cy="638352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1383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Celestial</vt:lpstr>
      <vt:lpstr>ΣΩΜΑΤΟΓΝΩΣΊΑ: ΓΝΩΡΊΖΩ ΤΟ ΣΩΜΑ ΜΟΥ Γ΄ΔΗΜΟΤΙΚΟΥ ΜΑΘΗΜΑ: ΓΛΏΣΣΑ</vt:lpstr>
      <vt:lpstr>Ποια είναι τα βασικά μέρη του σώματος;</vt:lpstr>
      <vt:lpstr>ΠΟΙΑ ΕΊΝΑΙ ΤΑ ΒΑΣΙΚΑ ΜΕΡΗ ΤΟΥ ΣΩΜΑΤΟΣ; (2)  </vt:lpstr>
      <vt:lpstr>ΆΛΛα μερη του σωματοσ </vt:lpstr>
      <vt:lpstr>ΆΛΛΑ ΜΕΡΗ ΤΟΥ ΣΩΜΑΤΟΣ (2)</vt:lpstr>
      <vt:lpstr>ΕΡΩΤΗΣΕΙς ΠΟΛΛΑΠΛΩΝ ΕΠΙΛΟΓΏΝ:</vt:lpstr>
      <vt:lpstr>ΣΥΝΕΧΕΙΑ: (2) </vt:lpstr>
      <vt:lpstr>ΣΥΝΟΛΙΚΟΣ ΑΝΑΣΤΟΧΑΣΜΌς ΜΑΘΉΜΑΤΟς (ΕΡΩΤΗΣΕΙς ΠΡΟΣ ΣΥΖΗΤΗΣΗ)</vt:lpstr>
      <vt:lpstr>ΔΡαστηριοτητα: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468</cp:revision>
  <dcterms:created xsi:type="dcterms:W3CDTF">2025-12-16T13:30:52Z</dcterms:created>
  <dcterms:modified xsi:type="dcterms:W3CDTF">2025-12-18T11:19:51Z</dcterms:modified>
</cp:coreProperties>
</file>