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FA197-2411-BC3F-1B62-942BC3A561B0}" v="251" dt="2025-12-17T14:16:3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0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4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5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2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0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2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7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1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9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2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1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7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clipart, κείμενο, ζωγραφιά, εικονογράφη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E2F6712F-70F4-F5F7-6364-D25C7FCD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78" y="236081"/>
            <a:ext cx="4358415" cy="651077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99494" y="841664"/>
            <a:ext cx="6101687" cy="2782723"/>
          </a:xfrm>
        </p:spPr>
        <p:txBody>
          <a:bodyPr anchor="b">
            <a:normAutofit/>
          </a:bodyPr>
          <a:lstStyle/>
          <a:p>
            <a:pPr algn="l"/>
            <a:r>
              <a:rPr lang="el-GR" sz="4800">
                <a:solidFill>
                  <a:schemeClr val="bg1"/>
                </a:solidFill>
              </a:rPr>
              <a:t>ΦΤΙΑΧΝΩ ΤΟ ΣΩΜΑ ΜΟΥ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5203990" cy="2374078"/>
          </a:xfrm>
        </p:spPr>
        <p:txBody>
          <a:bodyPr anchor="t">
            <a:normAutofit/>
          </a:bodyPr>
          <a:lstStyle/>
          <a:p>
            <a:pPr algn="l"/>
            <a:r>
              <a:rPr lang="el-GR" dirty="0">
                <a:solidFill>
                  <a:schemeClr val="bg1"/>
                </a:solidFill>
              </a:rPr>
              <a:t>Στην δραστηριότητα αυτή πρέπει να τοποθετήσεις τα μέρη του σώματος στο σωστό σημείο. Αν απαντήσεις σωστά , το αποτέλεσμα θα εμφανιστεί </a:t>
            </a:r>
            <a:r>
              <a:rPr lang="el-GR">
                <a:solidFill>
                  <a:schemeClr val="bg1"/>
                </a:solidFill>
              </a:rPr>
              <a:t>στην επόμενη διαφάνεια.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ΚΑΛΗ ΕΠΙΤΥΧΙΑ!!!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9A5E2AD-789D-585D-2DD5-B63EA65C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4195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ΑΠΑΝΤΗΣΕΣ </a:t>
            </a:r>
            <a:r>
              <a:rPr lang="en-US" sz="5400"/>
              <a:t>ΣΩΣΤΑ;</a:t>
            </a:r>
            <a:br>
              <a:rPr lang="en-US" sz="5400" dirty="0"/>
            </a:br>
            <a:r>
              <a:rPr lang="en-US" sz="5400"/>
              <a:t>ΣΕ ΔΥΣΚΟΛΕΨΕ ΚΑΤΙ;</a:t>
            </a:r>
            <a:endParaRPr lang="en-US" sz="5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3F58CB-C0E9-4581-88CE-D6A55A89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EF77E4-3826-4856-A41D-46269B7BC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BCBEA416-E3A5-442D-AEA2-951852F0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84CB27A-014F-49BD-8920-1A668C65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Θέση περιεχομένου 3" descr="Εικόνα που περιέχει κείμενο, clipart, Κινούμενα σχέδια, εικονογράφη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BD7E103E-46CD-AA57-0E17-DE78F6B58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586" r="2287" b="1"/>
          <a:stretch>
            <a:fillRect/>
          </a:stretch>
        </p:blipFill>
        <p:spPr>
          <a:xfrm>
            <a:off x="426205" y="240562"/>
            <a:ext cx="4669244" cy="63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7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FF24045A-9BBA-9B24-94C3-677F7BB4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l-GR" sz="3200">
                <a:solidFill>
                  <a:srgbClr val="EBEBEB"/>
                </a:solidFill>
              </a:rPr>
              <a:t>ΦΤΙΑΧΝΩ ΤΟ ΔΙΚΟ ΜΟΥ ΠΡΟΣΩΠΟ</a:t>
            </a:r>
          </a:p>
        </p:txBody>
      </p:sp>
      <p:pic>
        <p:nvPicPr>
          <p:cNvPr id="4" name="Θέση περιεχομένου 3" descr="Εικόνα που περιέχει κείμενο, στιγμιότυπο οθόνης, καρτούν, σχεδία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B83EA8E-D1FB-F433-938D-DEC338E6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5714" y="437513"/>
            <a:ext cx="4147285" cy="59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F4D7C6-FD02-4F83-07A2-32B1A803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el-GR"/>
              <a:t>ΠΩΣ ΤΑ ΠΗΓΕΣ;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48FF44-491B-F1E7-216E-0DB0FD90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Θέση περιεχομένου 3" descr="Εικόνα που περιέχει clipart, εικονογράφηση, Κινούμενα σχέδια, σκίτσο/σχέδιο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D0BEC0C-5002-E83F-70AE-46FAB5B9D6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93" r="4973" b="-3"/>
          <a:stretch>
            <a:fillRect/>
          </a:stretch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6756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Ion Boardroom</vt:lpstr>
      <vt:lpstr>ΦΤΙΑΧΝΩ ΤΟ ΣΩΜΑ ΜΟΥ</vt:lpstr>
      <vt:lpstr>ΑΠΑΝΤΗΣΕΣ ΣΩΣΤΑ; ΣΕ ΔΥΣΚΟΛΕΨΕ ΚΑΤΙ;</vt:lpstr>
      <vt:lpstr>ΦΤΙΑΧΝΩ ΤΟ ΔΙΚΟ ΜΟΥ ΠΡΟΣΩΠΟ</vt:lpstr>
      <vt:lpstr>ΠΩΣ ΤΑ ΠΗΓΕΣ;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51</cp:revision>
  <dcterms:created xsi:type="dcterms:W3CDTF">2025-12-17T14:07:41Z</dcterms:created>
  <dcterms:modified xsi:type="dcterms:W3CDTF">2025-12-17T14:17:07Z</dcterms:modified>
</cp:coreProperties>
</file>