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2E28B6-43CF-D354-C5A8-E371D06A358A}" v="332" dt="2025-12-17T09:57:57.5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593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277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12/17/2025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47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981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8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526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66999"/>
            <a:ext cx="5157787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183188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593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41CFF-90C9-47B3-9DA1-F2BF8D839F7E}" type="datetime1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487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63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735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60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1CB7E8AE-A3AC-4BB7-A5C6-F00EC697B265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54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9450"/>
            <a:ext cx="10515600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12/17/2025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948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7" r:id="rId7"/>
    <p:sldLayoutId id="2147483743" r:id="rId8"/>
    <p:sldLayoutId id="2147483744" r:id="rId9"/>
    <p:sldLayoutId id="2147483745" r:id="rId10"/>
    <p:sldLayoutId id="2147483746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E61FBD7-E37C-4B38-BE44-A6D4978D7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F8020C-60BB-4357-8207-13221A99A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92BFCFE-FD78-4EDF-BEFE-CC444DC5F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A02D46F-C48E-4461-A19B-D244194F5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061" y="0"/>
            <a:ext cx="12191999" cy="6858000"/>
          </a:xfrm>
          <a:prstGeom prst="rect">
            <a:avLst/>
          </a:prstGeom>
          <a:blipFill dpi="0" rotWithShape="1">
            <a:blip r:embed="rId2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AA6453C-5851-46D8-A790-031DA34DB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457" y="739600"/>
            <a:ext cx="10768226" cy="539095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5638800" y="1066800"/>
            <a:ext cx="5367527" cy="2833528"/>
          </a:xfrm>
        </p:spPr>
        <p:txBody>
          <a:bodyPr anchor="b">
            <a:normAutofit/>
          </a:bodyPr>
          <a:lstStyle/>
          <a:p>
            <a:pPr algn="l"/>
            <a:r>
              <a:rPr lang="el-GR" dirty="0">
                <a:solidFill>
                  <a:schemeClr val="tx2"/>
                </a:solidFill>
              </a:rPr>
              <a:t>ΒΛΕΠΩ ΤΟ ΣΩΜΑ </a:t>
            </a:r>
            <a:r>
              <a:rPr lang="el-GR">
                <a:solidFill>
                  <a:schemeClr val="tx2"/>
                </a:solidFill>
              </a:rPr>
              <a:t>ΜΟΥ 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5638800" y="4074784"/>
            <a:ext cx="5367526" cy="1640216"/>
          </a:xfrm>
        </p:spPr>
        <p:txBody>
          <a:bodyPr anchor="t">
            <a:normAutofit lnSpcReduction="10000"/>
          </a:bodyPr>
          <a:lstStyle/>
          <a:p>
            <a:pPr algn="l"/>
            <a:r>
              <a:rPr lang="el-GR" sz="2200">
                <a:solidFill>
                  <a:schemeClr val="tx2"/>
                </a:solidFill>
              </a:rPr>
              <a:t>ΠΑΙΧΝΊΔΙ: ΚΑΘΡΕΥΤΗΣ </a:t>
            </a:r>
          </a:p>
          <a:p>
            <a:pPr algn="l"/>
            <a:r>
              <a:rPr lang="el-GR" sz="2200" dirty="0">
                <a:solidFill>
                  <a:schemeClr val="tx2"/>
                </a:solidFill>
              </a:rPr>
              <a:t>Κανόνες: Προβάλλονται εικόνες μερών του σώματος και σε ζευγάρια οι μαθητές τα </a:t>
            </a:r>
            <a:r>
              <a:rPr lang="el-GR" sz="2200">
                <a:solidFill>
                  <a:schemeClr val="tx2"/>
                </a:solidFill>
              </a:rPr>
              <a:t>δείχνουν στο δικό τους σώμα!!!!</a:t>
            </a:r>
          </a:p>
        </p:txBody>
      </p:sp>
      <p:pic>
        <p:nvPicPr>
          <p:cNvPr id="4" name="Εικόνα 3" descr="Εικόνα που περιέχει clipart, καρτούν, ζωγραφιά, εικονογράφηση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23430D5E-F9AA-3D6A-8229-93F1F8A1F3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6890" y="1103152"/>
            <a:ext cx="2409444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122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C8BBE5-981E-4B0B-9654-32B5668BFF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92DB257-3E16-4A3C-9E28-468282812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8" y="0"/>
            <a:ext cx="5989027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87685E6-1160-459B-8C70-301404C06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048" y="0"/>
            <a:ext cx="5989019" cy="6858000"/>
          </a:xfrm>
          <a:prstGeom prst="rect">
            <a:avLst/>
          </a:prstGeom>
          <a:blipFill dpi="0" rotWithShape="1">
            <a:blip r:embed="rId2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94C9708-F6A4-4956-B261-A4A2C4DFEB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48400" y="0"/>
            <a:ext cx="5943600" cy="6858000"/>
          </a:xfrm>
          <a:prstGeom prst="rect">
            <a:avLst/>
          </a:prstGeom>
          <a:solidFill>
            <a:schemeClr val="bg2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32590F51-57EF-BF0E-7888-47D5BD48F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0" y="586992"/>
            <a:ext cx="4953000" cy="1664573"/>
          </a:xfrm>
        </p:spPr>
        <p:txBody>
          <a:bodyPr>
            <a:normAutofit/>
          </a:bodyPr>
          <a:lstStyle/>
          <a:p>
            <a:r>
              <a:rPr lang="el-GR">
                <a:solidFill>
                  <a:schemeClr val="tx2"/>
                </a:solidFill>
              </a:rPr>
              <a:t>ΕΙΚΟΝΑ 9Η </a:t>
            </a:r>
          </a:p>
        </p:txBody>
      </p:sp>
      <p:pic>
        <p:nvPicPr>
          <p:cNvPr id="4" name="Θέση περιεχομένου 3" descr="Εικόνα που περιέχει ζωγραφιά, clipart, σκίτσο/σχέδιο, εικονογράφηση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D5AB24D4-D9F8-F6D1-EB54-376A7A0A6C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552" y="1109972"/>
            <a:ext cx="4724400" cy="4724400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6D3D428-5682-DF9D-81E2-6B8931CE1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0" y="2411653"/>
            <a:ext cx="4952681" cy="3728613"/>
          </a:xfrm>
        </p:spPr>
        <p:txBody>
          <a:bodyPr>
            <a:normAutofit/>
          </a:bodyPr>
          <a:lstStyle/>
          <a:p>
            <a:endParaRPr lang="en-US" sz="18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081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B2F707-EF35-4955-8439-F76145F3C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C8134F5-D8B2-4E75-AB7D-52504044E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Θέση περιεχομένου 3" descr="Εικόνα που περιέχει άτομο, ρουχισμός, παπούτσια, Σορτς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1F2025F8-7C77-5EF2-6F74-EEE077C01127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60000"/>
          </a:blip>
          <a:srcRect t="6101" r="1" b="56351"/>
          <a:stretch>
            <a:fillRect/>
          </a:stretch>
        </p:blipFill>
        <p:spPr>
          <a:xfrm>
            <a:off x="1524" y="688"/>
            <a:ext cx="12188952" cy="6856624"/>
          </a:xfrm>
          <a:prstGeom prst="rect">
            <a:avLst/>
          </a:prstGeom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E90505B0-8F7B-6AC1-4E9D-89C490AE7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0" y="726066"/>
            <a:ext cx="9774619" cy="2474333"/>
          </a:xfrm>
        </p:spPr>
        <p:txBody>
          <a:bodyPr anchor="b">
            <a:normAutofit/>
          </a:bodyPr>
          <a:lstStyle/>
          <a:p>
            <a:pPr algn="ctr"/>
            <a:r>
              <a:rPr lang="el-GR">
                <a:solidFill>
                  <a:srgbClr val="FFFFFF"/>
                </a:solidFill>
              </a:rPr>
              <a:t>ΣΥΓΧΑΡΗΤΗΡΙΑ ΠΑΙΔΙΑ!!!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CBC2773-FE12-2412-B22E-E529D215F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2" y="3429000"/>
            <a:ext cx="9954076" cy="2514600"/>
          </a:xfrm>
        </p:spPr>
        <p:txBody>
          <a:bodyPr anchor="ctr">
            <a:normAutofit/>
          </a:bodyPr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4312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B2F707-EF35-4955-8439-F76145F3C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C8134F5-D8B2-4E75-AB7D-52504044E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Θέση περιεχομένου 3" descr="Εικόνα που περιέχει καρτούν, ζωγραφιά, εικονογράφηση, ρουχισμός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C67A27C0-A794-0010-BAE9-E1EED38CC44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60000"/>
          </a:blip>
          <a:srcRect t="9159" r="-1" b="57089"/>
          <a:stretch>
            <a:fillRect/>
          </a:stretch>
        </p:blipFill>
        <p:spPr>
          <a:xfrm>
            <a:off x="1524" y="688"/>
            <a:ext cx="12188952" cy="6856624"/>
          </a:xfrm>
          <a:prstGeom prst="rect">
            <a:avLst/>
          </a:prstGeom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06F1D048-2DCF-6628-E7DE-150AFC0A4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0" y="726066"/>
            <a:ext cx="9774619" cy="2474333"/>
          </a:xfrm>
        </p:spPr>
        <p:txBody>
          <a:bodyPr anchor="b">
            <a:normAutofit/>
          </a:bodyPr>
          <a:lstStyle/>
          <a:p>
            <a:pPr algn="ctr"/>
            <a:r>
              <a:rPr lang="el-GR">
                <a:solidFill>
                  <a:srgbClr val="FFFFFF"/>
                </a:solidFill>
              </a:rPr>
              <a:t>ΞΕΚΙΝΑΜΕΕΕΕ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2177F1E-F2F2-D1C3-1686-837D2155D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2" y="3429000"/>
            <a:ext cx="9954076" cy="251460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en-US" sz="1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8003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13CAB4-7C30-8377-B64D-0AD5A5476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3171" y="612289"/>
            <a:ext cx="10190629" cy="630799"/>
          </a:xfrm>
        </p:spPr>
        <p:txBody>
          <a:bodyPr>
            <a:normAutofit fontScale="90000"/>
          </a:bodyPr>
          <a:lstStyle/>
          <a:p>
            <a:r>
              <a:rPr lang="el-GR"/>
              <a:t>ΕΙΚΟΝΑ 1Η  (1 ΖΕΥΓΑΡΙ)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FA6DB9-803B-EC18-CC10-9E7BC89D6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l-GR" dirty="0"/>
          </a:p>
        </p:txBody>
      </p:sp>
      <p:pic>
        <p:nvPicPr>
          <p:cNvPr id="4" name="Εικόνα 3" descr="Εικόνα που περιέχει clipart, σκίτσο/σχέδιο, κύκλος, γραφικά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36BCD5B0-5472-10AB-8208-29F0DE52EC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699" y="1949822"/>
            <a:ext cx="7916955" cy="3955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045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1CB7E8AE-A3AC-4BB7-A5C6-F00EC697B2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297F7562-DBE2-4729-835D-1486BBB437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-2627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CE0245F-7D4D-413E-940B-1D9D9A1711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627"/>
            <a:ext cx="12188952" cy="6858000"/>
          </a:xfrm>
          <a:prstGeom prst="rect">
            <a:avLst/>
          </a:prstGeom>
          <a:solidFill>
            <a:schemeClr val="bg2">
              <a:alpha val="61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9B97BE4-8A98-49F3-8669-EAAF6D433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3900328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A090277-9074-44AA-8A49-453BF2C45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4" y="-1"/>
            <a:ext cx="12191999" cy="3909853"/>
          </a:xfrm>
          <a:prstGeom prst="rect">
            <a:avLst/>
          </a:prstGeom>
          <a:blipFill dpi="0" rotWithShape="1">
            <a:blip r:embed="rId3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D4341447-F132-23F6-569F-AFF56A00C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9930" y="744909"/>
            <a:ext cx="3776416" cy="291269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ΕΙΚΟΝΑ 2Η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335F6AD-8A36-90BC-1197-758AF3E74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02801" y="4074784"/>
            <a:ext cx="3776415" cy="205430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200">
                <a:solidFill>
                  <a:schemeClr val="tx2">
                    <a:alpha val="80000"/>
                  </a:schemeClr>
                </a:solidFill>
              </a:rPr>
              <a:t>1 ΖΕΥΓΑΡΙ </a:t>
            </a:r>
          </a:p>
        </p:txBody>
      </p:sp>
      <p:pic>
        <p:nvPicPr>
          <p:cNvPr id="4" name="Θέση περιεχομένου 3" descr="Εικόνα που περιέχει σχεδίαση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B1834822-58FB-2AC3-85F2-488CDE9EB1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905" y="567942"/>
            <a:ext cx="5716862" cy="5716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894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CB7E8AE-A3AC-4BB7-A5C6-F00EC697B2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E61FBD7-E37C-4B38-BE44-A6D4978D7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4F8020C-60BB-4357-8207-13221A99A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92BFCFE-FD78-4EDF-BEFE-CC444DC5F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A02D46F-C48E-4461-A19B-D244194F5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061" y="0"/>
            <a:ext cx="12191999" cy="6858000"/>
          </a:xfrm>
          <a:prstGeom prst="rect">
            <a:avLst/>
          </a:prstGeom>
          <a:blipFill dpi="0" rotWithShape="1">
            <a:blip r:embed="rId3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AA6453C-5851-46D8-A790-031DA34DB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457" y="739600"/>
            <a:ext cx="10768226" cy="539095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C095C69-8342-0653-4388-106CF83EE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8800" y="1066800"/>
            <a:ext cx="5367527" cy="283352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>
                <a:solidFill>
                  <a:schemeClr val="tx2"/>
                </a:solidFill>
              </a:rPr>
              <a:t>ΕΙΚΟΝΑ 3Η</a:t>
            </a:r>
          </a:p>
        </p:txBody>
      </p:sp>
      <p:pic>
        <p:nvPicPr>
          <p:cNvPr id="4" name="Θέση περιεχομένου 3" descr="Εικόνα που περιέχει clipart, καρτούν, εικονογράφηση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619E2682-F237-BB1C-9540-34B7213D3C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500356" y="1103152"/>
            <a:ext cx="3342513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479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A8C81AE-8F0D-49F3-9FB4-334B0DCDF1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C8BE758-FBE8-5B79-729A-82876E397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9813"/>
            <a:ext cx="4633785" cy="2397324"/>
          </a:xfrm>
        </p:spPr>
        <p:txBody>
          <a:bodyPr>
            <a:normAutofit/>
          </a:bodyPr>
          <a:lstStyle/>
          <a:p>
            <a:r>
              <a:rPr lang="el-GR">
                <a:solidFill>
                  <a:schemeClr val="tx2"/>
                </a:solidFill>
              </a:rPr>
              <a:t>ΕΙΚΟΝΑ 4Η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48EB8F1-4A63-6B96-BEDD-912AD675E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00400"/>
            <a:ext cx="4633486" cy="2912687"/>
          </a:xfrm>
        </p:spPr>
        <p:txBody>
          <a:bodyPr>
            <a:normAutofit/>
          </a:bodyPr>
          <a:lstStyle/>
          <a:p>
            <a:endParaRPr lang="en-US" sz="1800">
              <a:solidFill>
                <a:schemeClr val="tx2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F174AE6-83F4-4EF2-8F3A-E34B1822DB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19800" y="0"/>
            <a:ext cx="6172199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C30E035-0509-409C-B71F-0650ACB148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019800" y="0"/>
            <a:ext cx="6172198" cy="6858000"/>
          </a:xfrm>
          <a:prstGeom prst="rect">
            <a:avLst/>
          </a:prstGeom>
          <a:blipFill dpi="0" rotWithShape="1">
            <a:blip r:embed="rId2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Θέση περιεχομένου 3" descr="Εικόνα που περιέχει ζωγραφιά, σκίτσο/σχέδιο, clipart, εικονογράφηση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8803D2C7-6B7B-7BEB-B99D-9C229818B8C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508749" y="862806"/>
            <a:ext cx="5132388" cy="5132388"/>
          </a:xfrm>
          <a:custGeom>
            <a:avLst/>
            <a:gdLst/>
            <a:ahLst/>
            <a:cxnLst/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708492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CB7E8AE-A3AC-4BB7-A5C6-F00EC697B2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F1174801-1395-44C5-9B00-CCAC45C05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DBEE602-02D2-420A-AFC1-438A1699A5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61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9FBDDDE-45DA-0E5B-CBF2-4F3294A47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9847"/>
            <a:ext cx="3962400" cy="2895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>
                <a:solidFill>
                  <a:schemeClr val="tx2"/>
                </a:solidFill>
              </a:rPr>
              <a:t>ΕΙΚΟΝΑ 5Η</a:t>
            </a:r>
          </a:p>
        </p:txBody>
      </p:sp>
      <p:pic>
        <p:nvPicPr>
          <p:cNvPr id="4" name="Θέση περιεχομένου 3" descr="Εικόνα που περιέχει clipart, ζωγραφιά, καρτούν, εικονογράφηση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1D5656C5-9601-B1E1-0AE5-66A8C60217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931062" y="509847"/>
            <a:ext cx="4913204" cy="4913204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B3FAB79E-1E1B-4287-B4EA-26E497404C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30812"/>
            <a:ext cx="12192000" cy="1127188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22256D1-A993-4D2E-943C-2E87F8BFC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060" y="5730813"/>
            <a:ext cx="12191999" cy="1127186"/>
          </a:xfrm>
          <a:prstGeom prst="rect">
            <a:avLst/>
          </a:prstGeom>
          <a:blipFill dpi="0" rotWithShape="1">
            <a:blip r:embed="rId4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611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CB7E8AE-A3AC-4BB7-A5C6-F00EC697B2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6B0FCFA-8A2E-4F10-87BD-34565BD7C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2DA72A5-2775-4FE6-9A97-1C8DEE0E06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F9094B6-27EC-B542-8C3E-A8DF70149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775412"/>
            <a:ext cx="6154694" cy="280598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>
                <a:solidFill>
                  <a:schemeClr val="tx2"/>
                </a:solidFill>
              </a:rPr>
              <a:t>ΕΙΚΟΝΑ 6Η</a:t>
            </a:r>
          </a:p>
        </p:txBody>
      </p:sp>
      <p:pic>
        <p:nvPicPr>
          <p:cNvPr id="4" name="Θέση περιεχομένου 3" descr="Εικόνα που περιέχει σιλουέτα, clipart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31615460-4215-0522-13AD-D2F0E988C1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717242" y="941295"/>
            <a:ext cx="5636558" cy="546846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B904E70-C32C-4D17-A3F8-E917928895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018" r="40625"/>
          <a:stretch/>
        </p:blipFill>
        <p:spPr>
          <a:xfrm>
            <a:off x="10744200" y="0"/>
            <a:ext cx="1447800" cy="153575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732B43B-AEE0-4B1A-93E5-EDA309A23F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807"/>
          <a:stretch/>
        </p:blipFill>
        <p:spPr>
          <a:xfrm rot="10800000">
            <a:off x="0" y="3047998"/>
            <a:ext cx="640488" cy="2548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819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CB7E8AE-A3AC-4BB7-A5C6-F00EC697B2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F1174801-1395-44C5-9B00-CCAC45C05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F491198-AF87-4E71-AAD9-AE427363C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61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C2E1C05-3303-4DCD-9685-3BDE5AEFE1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184319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7F2E59A-66C6-4BE2-B3FB-D5DE585D25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0"/>
            <a:ext cx="12191999" cy="1833647"/>
          </a:xfrm>
          <a:prstGeom prst="rect">
            <a:avLst/>
          </a:prstGeom>
          <a:blipFill dpi="0" rotWithShape="1">
            <a:blip r:embed="rId3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3919B825-472C-61E0-6747-786BF5596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69452"/>
            <a:ext cx="10750570" cy="151410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EIKONA 7H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4083BA3-56EE-7EBE-39D3-C1354BE5BD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033" y="2402945"/>
            <a:ext cx="3836168" cy="372614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200">
                <a:solidFill>
                  <a:schemeClr val="tx2"/>
                </a:solidFill>
              </a:rPr>
              <a:t>ΦΡΥΔΙΑ </a:t>
            </a:r>
          </a:p>
        </p:txBody>
      </p:sp>
      <p:pic>
        <p:nvPicPr>
          <p:cNvPr id="4" name="Εικόνα 3" descr="Εικόνα που περιέχει clipart, γραφικά, εικονογράφηση, καρτούν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72282EEF-6E28-0020-3395-CE6318ACDF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6557" y="2461659"/>
            <a:ext cx="6402214" cy="3601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661708"/>
      </p:ext>
    </p:extLst>
  </p:cSld>
  <p:clrMapOvr>
    <a:masterClrMapping/>
  </p:clrMapOvr>
</p:sld>
</file>

<file path=ppt/theme/theme1.xml><?xml version="1.0" encoding="utf-8"?>
<a:theme xmlns:a="http://schemas.openxmlformats.org/drawingml/2006/main" name="BlockprintVTI">
  <a:themeElements>
    <a:clrScheme name="Custom 69">
      <a:dk1>
        <a:sysClr val="windowText" lastClr="000000"/>
      </a:dk1>
      <a:lt1>
        <a:sysClr val="window" lastClr="FFFFFF"/>
      </a:lt1>
      <a:dk2>
        <a:srgbClr val="44131A"/>
      </a:dk2>
      <a:lt2>
        <a:srgbClr val="F2ECEA"/>
      </a:lt2>
      <a:accent1>
        <a:srgbClr val="A62C52"/>
      </a:accent1>
      <a:accent2>
        <a:srgbClr val="A7928D"/>
      </a:accent2>
      <a:accent3>
        <a:srgbClr val="307C71"/>
      </a:accent3>
      <a:accent4>
        <a:srgbClr val="41575D"/>
      </a:accent4>
      <a:accent5>
        <a:srgbClr val="8FA3A3"/>
      </a:accent5>
      <a:accent6>
        <a:srgbClr val="CA8370"/>
      </a:accent6>
      <a:hlink>
        <a:srgbClr val="D13D6E"/>
      </a:hlink>
      <a:folHlink>
        <a:srgbClr val="6C9D92"/>
      </a:folHlink>
    </a:clrScheme>
    <a:fontScheme name="Custom 56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printVTI" id="{AA8C8908-6BA4-477C-AEA4-CB6C32A1FE3B}" vid="{36392749-7C1D-4938-93BB-440CD2A1B0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Ευρεία οθόνη</PresentationFormat>
  <Paragraphs>0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BlockprintVTI</vt:lpstr>
      <vt:lpstr>ΒΛΕΠΩ ΤΟ ΣΩΜΑ ΜΟΥ </vt:lpstr>
      <vt:lpstr>ΞΕΚΙΝΑΜΕΕΕΕ</vt:lpstr>
      <vt:lpstr>ΕΙΚΟΝΑ 1Η  (1 ΖΕΥΓΑΡΙ) </vt:lpstr>
      <vt:lpstr>ΕΙΚΟΝΑ 2Η </vt:lpstr>
      <vt:lpstr>ΕΙΚΟΝΑ 3Η</vt:lpstr>
      <vt:lpstr>ΕΙΚΟΝΑ 4Η</vt:lpstr>
      <vt:lpstr>ΕΙΚΟΝΑ 5Η</vt:lpstr>
      <vt:lpstr>ΕΙΚΟΝΑ 6Η</vt:lpstr>
      <vt:lpstr>EIKONA 7H</vt:lpstr>
      <vt:lpstr>ΕΙΚΟΝΑ 9Η </vt:lpstr>
      <vt:lpstr>ΣΥΓΧΑΡΗΤΗΡΙΑ ΠΑΙΔΙΑ!!!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96</cp:revision>
  <dcterms:created xsi:type="dcterms:W3CDTF">2025-12-17T09:38:38Z</dcterms:created>
  <dcterms:modified xsi:type="dcterms:W3CDTF">2025-12-17T09:58:19Z</dcterms:modified>
</cp:coreProperties>
</file>