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AFCEC-DF0B-605B-EEA5-23036AAC410D}" v="735" dt="2025-12-16T14:17:08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68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16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852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586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4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10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03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91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84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947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1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26F0F3-3C53-41BC-8FFD-0BFB6DD91672}" type="datetimeFigureOut">
              <a:rPr lang="el-GR" smtClean="0"/>
              <a:t>16/12/2025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D45B6D-1AE9-4C4D-AC38-C455C96DF37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70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420278" y="1846571"/>
            <a:ext cx="9144000" cy="2387600"/>
          </a:xfrm>
        </p:spPr>
        <p:txBody>
          <a:bodyPr/>
          <a:lstStyle/>
          <a:p>
            <a:r>
              <a:rPr lang="el-GR" b="1" dirty="0">
                <a:latin typeface="Calibri"/>
                <a:ea typeface="Calibri"/>
                <a:cs typeface="Calibri"/>
              </a:rPr>
              <a:t>ΜΑΘΑΙΝΩ ΤΑ ΓΕΥΜΑΤΑ ΤΗΣ ΗΜΕΡΑΣ </a:t>
            </a:r>
          </a:p>
        </p:txBody>
      </p:sp>
    </p:spTree>
    <p:extLst>
      <p:ext uri="{BB962C8B-B14F-4D97-AF65-F5344CB8AC3E}">
        <p14:creationId xmlns:p14="http://schemas.microsoft.com/office/powerpoint/2010/main" val="232512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F64549C-711A-7F6F-6C43-8D5876B3B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812" y="497568"/>
            <a:ext cx="8448375" cy="58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A81D44-539B-41B5-2AE4-7E4C7704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365125"/>
            <a:ext cx="11027228" cy="1347334"/>
          </a:xfrm>
        </p:spPr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Πόσα είναι τα γεύματα της ημέρας;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AB6060-20AE-6E73-68E4-DCD3EF20D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87" y="1682060"/>
            <a:ext cx="11524027" cy="44949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>
                <a:latin typeface="Calibri"/>
                <a:ea typeface="Calibri"/>
                <a:cs typeface="Calibri"/>
              </a:rPr>
              <a:t>Τα γεύματα της ημέρας πρέπει να είναι πέντε: </a:t>
            </a:r>
          </a:p>
          <a:p>
            <a:pPr marL="0" indent="0">
              <a:buNone/>
            </a:pPr>
            <a:endParaRPr lang="el-GR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l-GR" b="1" dirty="0">
                <a:latin typeface="Calibri"/>
                <a:ea typeface="Calibri"/>
                <a:cs typeface="Calibri"/>
              </a:rPr>
              <a:t>1.Πρωινό  </a:t>
            </a:r>
            <a:r>
              <a:rPr lang="el-GR" dirty="0">
                <a:latin typeface="Calibri"/>
                <a:ea typeface="Calibri"/>
                <a:cs typeface="Calibri"/>
              </a:rPr>
              <a:t>                               </a:t>
            </a:r>
            <a:r>
              <a:rPr lang="el-GR" b="1" dirty="0">
                <a:latin typeface="Calibri"/>
                <a:ea typeface="Calibri"/>
                <a:cs typeface="Calibri"/>
              </a:rPr>
              <a:t> 2. </a:t>
            </a:r>
            <a:r>
              <a:rPr lang="el-GR" b="1" err="1">
                <a:latin typeface="Calibri"/>
                <a:ea typeface="Calibri"/>
                <a:cs typeface="Calibri"/>
              </a:rPr>
              <a:t>Δεκατιανό</a:t>
            </a:r>
            <a:r>
              <a:rPr lang="el-GR" b="1" dirty="0">
                <a:latin typeface="Calibri"/>
                <a:ea typeface="Calibri"/>
                <a:cs typeface="Calibri"/>
              </a:rPr>
              <a:t> </a:t>
            </a:r>
            <a:r>
              <a:rPr lang="el-GR" b="1" err="1">
                <a:latin typeface="Calibri"/>
                <a:ea typeface="Calibri"/>
                <a:cs typeface="Calibri"/>
              </a:rPr>
              <a:t>σνάκ</a:t>
            </a:r>
            <a:r>
              <a:rPr lang="el-GR" b="1" dirty="0">
                <a:latin typeface="Calibri"/>
                <a:ea typeface="Calibri"/>
                <a:cs typeface="Calibri"/>
              </a:rPr>
              <a:t>  </a:t>
            </a:r>
            <a:r>
              <a:rPr lang="el-GR" dirty="0">
                <a:latin typeface="Calibri"/>
                <a:ea typeface="Calibri"/>
                <a:cs typeface="Calibri"/>
              </a:rPr>
              <a:t>                    </a:t>
            </a:r>
            <a:r>
              <a:rPr lang="el-GR" b="1" dirty="0">
                <a:latin typeface="Calibri"/>
                <a:ea typeface="Calibri"/>
                <a:cs typeface="Calibri"/>
              </a:rPr>
              <a:t>3.  Μεσημεριανό</a:t>
            </a:r>
            <a:r>
              <a:rPr lang="el-GR" dirty="0"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4" name="Εικόνα 3" descr="Όλα τα πρωινά του κόσμου: Πώς ξεκινά η μέρα σε διαφορετικές χώρες - CNN.gr">
            <a:extLst>
              <a:ext uri="{FF2B5EF4-FFF2-40B4-BE49-F238E27FC236}">
                <a16:creationId xmlns:a16="http://schemas.microsoft.com/office/drawing/2014/main" id="{E6D400ED-0C1E-B222-F0CC-47C7079A8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1" y="3589682"/>
            <a:ext cx="3575326" cy="2207591"/>
          </a:xfrm>
          <a:prstGeom prst="rect">
            <a:avLst/>
          </a:prstGeom>
        </p:spPr>
      </p:pic>
      <p:pic>
        <p:nvPicPr>
          <p:cNvPr id="5" name="Εικόνα 4" descr="Πρωινό ή δεκατιανό; Ποιο έχει σημασία τελικά; | ΣΥΜΒΟΥΛΕΣ | Gastronomos.gr">
            <a:extLst>
              <a:ext uri="{FF2B5EF4-FFF2-40B4-BE49-F238E27FC236}">
                <a16:creationId xmlns:a16="http://schemas.microsoft.com/office/drawing/2014/main" id="{A7F6ED6E-0D6E-44AF-5EDD-F35FE9CA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206" y="3589682"/>
            <a:ext cx="3928717" cy="2207591"/>
          </a:xfrm>
          <a:prstGeom prst="rect">
            <a:avLst/>
          </a:prstGeom>
        </p:spPr>
      </p:pic>
      <p:pic>
        <p:nvPicPr>
          <p:cNvPr id="6" name="Εικόνα 5" descr="Ιδέες για μεσημεριανό στο σχολείο ή στο γραφείο - Ζούμε Ωραία">
            <a:extLst>
              <a:ext uri="{FF2B5EF4-FFF2-40B4-BE49-F238E27FC236}">
                <a16:creationId xmlns:a16="http://schemas.microsoft.com/office/drawing/2014/main" id="{6125C3BF-7E52-1C4E-A477-6123096E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773" y="3587337"/>
            <a:ext cx="3085409" cy="22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0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C60A00-89F0-2E3E-62D7-B282695B6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87" y="489365"/>
            <a:ext cx="11001513" cy="5687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b="1" dirty="0">
                <a:latin typeface="Calibri"/>
                <a:ea typeface="Calibri"/>
                <a:cs typeface="Calibri"/>
              </a:rPr>
              <a:t>       4. Απογευματινό </a:t>
            </a:r>
            <a:r>
              <a:rPr lang="el-GR" b="1" dirty="0" err="1">
                <a:latin typeface="Calibri"/>
                <a:ea typeface="Calibri"/>
                <a:cs typeface="Calibri"/>
              </a:rPr>
              <a:t>σνάκ</a:t>
            </a:r>
            <a:r>
              <a:rPr lang="el-GR" dirty="0"/>
              <a:t>                                                   </a:t>
            </a:r>
            <a:r>
              <a:rPr lang="el-GR" b="1" dirty="0">
                <a:latin typeface="Calibri"/>
                <a:ea typeface="Calibri"/>
                <a:cs typeface="Calibri"/>
              </a:rPr>
              <a:t>   5. Βραδινό 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 descr="Τι ειναι απογευματινό (φαγητό);">
            <a:extLst>
              <a:ext uri="{FF2B5EF4-FFF2-40B4-BE49-F238E27FC236}">
                <a16:creationId xmlns:a16="http://schemas.microsoft.com/office/drawing/2014/main" id="{575B550B-559E-51C2-1BE5-1D76E94F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68" y="2378144"/>
            <a:ext cx="3567733" cy="2112754"/>
          </a:xfrm>
          <a:prstGeom prst="rect">
            <a:avLst/>
          </a:prstGeom>
        </p:spPr>
      </p:pic>
      <p:pic>
        <p:nvPicPr>
          <p:cNvPr id="5" name="Εικόνα 4" descr="Έξυπνες προτάσεις για light βραδινό | medΝutrition">
            <a:extLst>
              <a:ext uri="{FF2B5EF4-FFF2-40B4-BE49-F238E27FC236}">
                <a16:creationId xmlns:a16="http://schemas.microsoft.com/office/drawing/2014/main" id="{3A3468F2-A4B9-0D41-FC79-A5AE18C92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481" y="2450894"/>
            <a:ext cx="3923471" cy="19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6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3BF75F-57ED-7DDC-E567-31B06D5A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0606"/>
          </a:xfrm>
        </p:spPr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Τι μπορώ να φάω για πρωινό ;</a:t>
            </a:r>
          </a:p>
        </p:txBody>
      </p:sp>
      <p:pic>
        <p:nvPicPr>
          <p:cNvPr id="4" name="Θέση περιεχομένου 3" descr="Εικόνα που περιέχει γάλα, γαλακτοκομικά, εσωτερικός χώρος, φυτικό γάλα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3442FFBC-5ED2-1375-38B2-6FD3AAB99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47" y="2333985"/>
            <a:ext cx="3125305" cy="192105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F7DA0D-FD28-F696-1399-5C185D64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318" y="2263913"/>
            <a:ext cx="3121975" cy="2054088"/>
          </a:xfrm>
          <a:prstGeom prst="rect">
            <a:avLst/>
          </a:prstGeom>
        </p:spPr>
      </p:pic>
      <p:pic>
        <p:nvPicPr>
          <p:cNvPr id="7" name="Εικόνα 6" descr="Γιατί πεινάω όταν τρώω φρούτα | ALTERLIFE">
            <a:extLst>
              <a:ext uri="{FF2B5EF4-FFF2-40B4-BE49-F238E27FC236}">
                <a16:creationId xmlns:a16="http://schemas.microsoft.com/office/drawing/2014/main" id="{652F09AB-ECF3-77C1-434A-668CFD44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708" y="2338112"/>
            <a:ext cx="2777020" cy="1927777"/>
          </a:xfrm>
          <a:prstGeom prst="rect">
            <a:avLst/>
          </a:prstGeom>
        </p:spPr>
      </p:pic>
      <p:pic>
        <p:nvPicPr>
          <p:cNvPr id="8" name="Εικόνα 7" descr="Το μέλι και υγεία στη δίαιτα και διατροφή σας - dietstories - online  διατροφολόγος, διαιτολόγος">
            <a:extLst>
              <a:ext uri="{FF2B5EF4-FFF2-40B4-BE49-F238E27FC236}">
                <a16:creationId xmlns:a16="http://schemas.microsoft.com/office/drawing/2014/main" id="{9C4F74D1-457D-D2FF-7954-D9F07102A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921" y="4688855"/>
            <a:ext cx="2983809" cy="1919770"/>
          </a:xfrm>
          <a:prstGeom prst="rect">
            <a:avLst/>
          </a:prstGeom>
        </p:spPr>
      </p:pic>
      <p:pic>
        <p:nvPicPr>
          <p:cNvPr id="9" name="Εικόνα 8" descr="Εύκολη Συνταγή για ψωμί καλαμποκιού | Μύλοι Λούλη">
            <a:extLst>
              <a:ext uri="{FF2B5EF4-FFF2-40B4-BE49-F238E27FC236}">
                <a16:creationId xmlns:a16="http://schemas.microsoft.com/office/drawing/2014/main" id="{5A5D28F6-760D-5FC0-EF89-C00925E97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554" y="4682988"/>
            <a:ext cx="2857500" cy="19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684563-E7FC-55FF-5F1E-BD30E96D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Για </a:t>
            </a:r>
            <a:r>
              <a:rPr lang="el-GR" err="1">
                <a:latin typeface="Calibri"/>
                <a:ea typeface="Calibri"/>
                <a:cs typeface="Calibri"/>
              </a:rPr>
              <a:t>δεκατιανό</a:t>
            </a:r>
            <a:r>
              <a:rPr lang="el-GR" dirty="0">
                <a:latin typeface="Calibri"/>
                <a:ea typeface="Calibri"/>
                <a:cs typeface="Calibri"/>
              </a:rPr>
              <a:t> τι μπορώ να φάω;</a:t>
            </a:r>
          </a:p>
        </p:txBody>
      </p:sp>
      <p:pic>
        <p:nvPicPr>
          <p:cNvPr id="7" name="Θέση περιεχομένου 6" descr="Στραγγιστό γιαούρτι - ΜΕΒΓΑΛ Α.Ε.">
            <a:extLst>
              <a:ext uri="{FF2B5EF4-FFF2-40B4-BE49-F238E27FC236}">
                <a16:creationId xmlns:a16="http://schemas.microsoft.com/office/drawing/2014/main" id="{F0BE7C73-C94F-E4B2-50EE-0E0086A26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959" y="2388601"/>
            <a:ext cx="2419211" cy="2529646"/>
          </a:xfrm>
          <a:prstGeom prst="rect">
            <a:avLst/>
          </a:prstGeom>
        </p:spPr>
      </p:pic>
      <p:pic>
        <p:nvPicPr>
          <p:cNvPr id="8" name="Εικόνα 7" descr="Ψωμί του τοστ και όλα όσα πρέπει να προσέχουμε | | Gastronomos.gr">
            <a:extLst>
              <a:ext uri="{FF2B5EF4-FFF2-40B4-BE49-F238E27FC236}">
                <a16:creationId xmlns:a16="http://schemas.microsoft.com/office/drawing/2014/main" id="{013F4E41-8004-E416-4B99-3D115EE8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63" y="2396988"/>
            <a:ext cx="2857500" cy="2527851"/>
          </a:xfrm>
          <a:prstGeom prst="rect">
            <a:avLst/>
          </a:prstGeom>
        </p:spPr>
      </p:pic>
      <p:pic>
        <p:nvPicPr>
          <p:cNvPr id="9" name="Εικόνα 8" descr="Οι 6 κορυφαίοι ξηροί καρποί για την υγεία">
            <a:extLst>
              <a:ext uri="{FF2B5EF4-FFF2-40B4-BE49-F238E27FC236}">
                <a16:creationId xmlns:a16="http://schemas.microsoft.com/office/drawing/2014/main" id="{ADB0B42F-5563-73D2-DF98-CB5FF7545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66" y="2534065"/>
            <a:ext cx="2762250" cy="23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84B4BB-952C-5C24-1A8C-49B6D388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Το μεσημεριανό μου τι πρέπει να περιέχει;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0F169B-CB50-F0BB-080C-0DBE09477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4883"/>
            <a:ext cx="10972800" cy="53310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>
                <a:latin typeface="Calibri"/>
                <a:ea typeface="Calibri"/>
                <a:cs typeface="Calibri"/>
              </a:rPr>
              <a:t>Το μεσημεριανό είναι </a:t>
            </a:r>
          </a:p>
          <a:p>
            <a:pPr marL="0" indent="0">
              <a:buNone/>
            </a:pPr>
            <a:r>
              <a:rPr lang="el-GR" dirty="0">
                <a:latin typeface="Calibri"/>
                <a:ea typeface="Calibri"/>
                <a:cs typeface="Calibri"/>
              </a:rPr>
              <a:t>πλήρες γεύμα και πρέπει</a:t>
            </a:r>
          </a:p>
          <a:p>
            <a:pPr marL="0" indent="0">
              <a:buNone/>
            </a:pPr>
            <a:r>
              <a:rPr lang="el-GR" dirty="0">
                <a:latin typeface="Calibri"/>
                <a:ea typeface="Calibri"/>
                <a:cs typeface="Calibri"/>
              </a:rPr>
              <a:t>να περιέχει τα εξής: </a:t>
            </a:r>
          </a:p>
        </p:txBody>
      </p:sp>
      <p:pic>
        <p:nvPicPr>
          <p:cNvPr id="4" name="Εικόνα 3" descr="Εικόνα που περιέχει κείμενο, clipart, καρτούν&#10;&#10;Το περιεχόμενο που δημιουργείται από ΑΙ μπορεί να μην είναι σωστό.">
            <a:extLst>
              <a:ext uri="{FF2B5EF4-FFF2-40B4-BE49-F238E27FC236}">
                <a16:creationId xmlns:a16="http://schemas.microsoft.com/office/drawing/2014/main" id="{D41EDF7D-7649-581F-EC1F-3A19F4BF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51" y="1458685"/>
            <a:ext cx="6842153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A38A38-92FB-D95A-E1C9-CAAC23AF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Ποιο απογευματινό σνακ μπορώ να επιλέξω;</a:t>
            </a:r>
          </a:p>
        </p:txBody>
      </p:sp>
      <p:pic>
        <p:nvPicPr>
          <p:cNvPr id="4" name="Θέση περιεχομένου 3" descr="Αποξηραμένα φρούτα - Aegean Fresko">
            <a:extLst>
              <a:ext uri="{FF2B5EF4-FFF2-40B4-BE49-F238E27FC236}">
                <a16:creationId xmlns:a16="http://schemas.microsoft.com/office/drawing/2014/main" id="{5F6B4864-B89B-FA73-4210-09D450E64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139" y="2875758"/>
            <a:ext cx="3149461" cy="2008116"/>
          </a:xfrm>
          <a:prstGeom prst="rect">
            <a:avLst/>
          </a:prstGeom>
        </p:spPr>
      </p:pic>
      <p:pic>
        <p:nvPicPr>
          <p:cNvPr id="5" name="Εικόνα 4" descr="Παστέλι | | Gastronomos.gr">
            <a:extLst>
              <a:ext uri="{FF2B5EF4-FFF2-40B4-BE49-F238E27FC236}">
                <a16:creationId xmlns:a16="http://schemas.microsoft.com/office/drawing/2014/main" id="{499B56B2-AEE7-EA67-7882-B9AC3F83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781" y="2874686"/>
            <a:ext cx="3007829" cy="2003150"/>
          </a:xfrm>
          <a:prstGeom prst="rect">
            <a:avLst/>
          </a:prstGeom>
        </p:spPr>
      </p:pic>
      <p:pic>
        <p:nvPicPr>
          <p:cNvPr id="6" name="Εικόνα 5" descr="Πόσο υγιεινές είναι οι μπάρες δημητριακών;">
            <a:extLst>
              <a:ext uri="{FF2B5EF4-FFF2-40B4-BE49-F238E27FC236}">
                <a16:creationId xmlns:a16="http://schemas.microsoft.com/office/drawing/2014/main" id="{C3EFE843-B629-4A9B-0EDF-E22784AE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743" y="2870546"/>
            <a:ext cx="3028950" cy="20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5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0FAE9B-EF46-6586-9B8C-488718A5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alibri"/>
                <a:ea typeface="Calibri"/>
                <a:cs typeface="Calibri"/>
              </a:rPr>
              <a:t>Το βραδινό πρέπει να είναι χορταστικό;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24F0C5-17A9-73D6-0099-9E6CEA59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5" y="1715191"/>
            <a:ext cx="10946295" cy="4461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dirty="0">
                <a:latin typeface="Calibri"/>
                <a:ea typeface="+mn-lt"/>
                <a:cs typeface="+mn-lt"/>
              </a:rPr>
              <a:t>Για να κοιμηθώ καλά και να μην πεινώ τρώω πάντα βραδινό!</a:t>
            </a:r>
            <a:endParaRPr lang="el-GR">
              <a:latin typeface="Calibri"/>
              <a:ea typeface="Calibri"/>
              <a:cs typeface="Calibri"/>
            </a:endParaRPr>
          </a:p>
        </p:txBody>
      </p:sp>
      <p:pic>
        <p:nvPicPr>
          <p:cNvPr id="4" name="Εικόνα 3" descr="Ελληνική σαλάτα – Φρέσκια &amp;amp; Νόστιμη με φέτα - GM Markt Eshop">
            <a:extLst>
              <a:ext uri="{FF2B5EF4-FFF2-40B4-BE49-F238E27FC236}">
                <a16:creationId xmlns:a16="http://schemas.microsoft.com/office/drawing/2014/main" id="{473C3116-9D68-BF6F-FE9A-C52A3710E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47" y="2557463"/>
            <a:ext cx="3469723" cy="1743075"/>
          </a:xfrm>
          <a:prstGeom prst="rect">
            <a:avLst/>
          </a:prstGeom>
        </p:spPr>
      </p:pic>
      <p:pic>
        <p:nvPicPr>
          <p:cNvPr id="5" name="Εικόνα 4" descr="Γιαούρτι με μέλι και καρύδια – Το πιο άπαχο σνακ - MAS Supermarkets">
            <a:extLst>
              <a:ext uri="{FF2B5EF4-FFF2-40B4-BE49-F238E27FC236}">
                <a16:creationId xmlns:a16="http://schemas.microsoft.com/office/drawing/2014/main" id="{629C4CAF-C4D6-54B4-83D3-F5EF90BB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2" y="2557463"/>
            <a:ext cx="3039027" cy="1743075"/>
          </a:xfrm>
          <a:prstGeom prst="rect">
            <a:avLst/>
          </a:prstGeom>
        </p:spPr>
      </p:pic>
      <p:pic>
        <p:nvPicPr>
          <p:cNvPr id="6" name="Εικόνα 5" descr="Γαλλικό τοστ με ζαμπόν και τυρί | ΣΥΝΤΑΓΗ | Gastronomos.gr">
            <a:extLst>
              <a:ext uri="{FF2B5EF4-FFF2-40B4-BE49-F238E27FC236}">
                <a16:creationId xmlns:a16="http://schemas.microsoft.com/office/drawing/2014/main" id="{22ABC2B6-44C7-6A9C-D0F2-CDA2FCC73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042" y="2553873"/>
            <a:ext cx="2190611" cy="3395731"/>
          </a:xfrm>
          <a:prstGeom prst="rect">
            <a:avLst/>
          </a:prstGeom>
        </p:spPr>
      </p:pic>
      <p:pic>
        <p:nvPicPr>
          <p:cNvPr id="7" name="Εικόνα 6" descr="Δημητριακά για Πρωινό: Υγιεινό Πρωινό με Ισορροπημένη Διατροφή">
            <a:extLst>
              <a:ext uri="{FF2B5EF4-FFF2-40B4-BE49-F238E27FC236}">
                <a16:creationId xmlns:a16="http://schemas.microsoft.com/office/drawing/2014/main" id="{92D2420D-42BE-A94F-95CD-01BC2A449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529" y="4600507"/>
            <a:ext cx="301694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F4A819-4228-75B8-DA28-8AA46A23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377825"/>
            <a:ext cx="10961914" cy="5799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z="4000" dirty="0">
                <a:latin typeface="Calibri"/>
                <a:ea typeface="+mn-lt"/>
                <a:cs typeface="+mn-lt"/>
              </a:rPr>
              <a:t>Στα κύρια γεύματα τρώω πάντα… </a:t>
            </a:r>
          </a:p>
          <a:p>
            <a:r>
              <a:rPr lang="el-GR" sz="4000" dirty="0">
                <a:latin typeface="Calibri"/>
                <a:ea typeface="+mn-lt"/>
                <a:cs typeface="+mn-lt"/>
              </a:rPr>
              <a:t>1. …στο τραπέζι!</a:t>
            </a:r>
          </a:p>
          <a:p>
            <a:r>
              <a:rPr lang="el-GR" sz="4000" dirty="0">
                <a:latin typeface="Calibri"/>
                <a:ea typeface="+mn-lt"/>
                <a:cs typeface="+mn-lt"/>
              </a:rPr>
              <a:t> 2. … χωρίς να βλέπω τηλεόραση ταυτόχρονα!</a:t>
            </a:r>
          </a:p>
          <a:p>
            <a:r>
              <a:rPr lang="el-GR" sz="4000" dirty="0">
                <a:latin typeface="Calibri"/>
                <a:ea typeface="+mn-lt"/>
                <a:cs typeface="+mn-lt"/>
              </a:rPr>
              <a:t> 3. … μόνο με και από κατάλληλα σκεύη… </a:t>
            </a:r>
          </a:p>
          <a:p>
            <a:r>
              <a:rPr lang="el-GR" sz="4000" dirty="0">
                <a:latin typeface="Calibri"/>
                <a:ea typeface="+mn-lt"/>
                <a:cs typeface="+mn-lt"/>
              </a:rPr>
              <a:t>4. … όσο πεινάω, όχι παραπάνω</a:t>
            </a:r>
          </a:p>
          <a:p>
            <a:endParaRPr lang="el-GR" sz="4000" dirty="0">
              <a:latin typeface="Calibri"/>
            </a:endParaRPr>
          </a:p>
          <a:p>
            <a:pPr marL="0" indent="0">
              <a:buNone/>
            </a:pPr>
            <a:r>
              <a:rPr lang="el-GR" sz="4000" dirty="0">
                <a:latin typeface="Calibri"/>
              </a:rPr>
              <a:t>ΚΥΡΙΑ ΓΕΥΜΑΤΑ: Πρωινό, Μεσημεριανό, Βραδινό.</a:t>
            </a:r>
            <a:endParaRPr lang="el-GR" sz="4000" dirty="0"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16149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10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1" baseType="lpstr">
      <vt:lpstr>Θέμα του Office</vt:lpstr>
      <vt:lpstr>ΜΑΘΑΙΝΩ ΤΑ ΓΕΥΜΑΤΑ ΤΗΣ ΗΜΕΡΑΣ </vt:lpstr>
      <vt:lpstr>Πόσα είναι τα γεύματα της ημέρας;</vt:lpstr>
      <vt:lpstr>Παρουσίαση του PowerPoint</vt:lpstr>
      <vt:lpstr>Τι μπορώ να φάω για πρωινό ;</vt:lpstr>
      <vt:lpstr>Για δεκατιανό τι μπορώ να φάω;</vt:lpstr>
      <vt:lpstr>Το μεσημεριανό μου τι πρέπει να περιέχει;</vt:lpstr>
      <vt:lpstr>Ποιο απογευματινό σνακ μπορώ να επιλέξω;</vt:lpstr>
      <vt:lpstr>Το βραδινό πρέπει να είναι χορταστικό;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221</cp:revision>
  <dcterms:created xsi:type="dcterms:W3CDTF">2025-12-16T13:29:43Z</dcterms:created>
  <dcterms:modified xsi:type="dcterms:W3CDTF">2025-12-16T14:18:46Z</dcterms:modified>
</cp:coreProperties>
</file>