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574" r:id="rId2"/>
    <p:sldId id="595" r:id="rId3"/>
    <p:sldId id="596" r:id="rId4"/>
    <p:sldId id="597" r:id="rId5"/>
    <p:sldId id="598" r:id="rId6"/>
    <p:sldId id="599" r:id="rId7"/>
    <p:sldId id="600" r:id="rId8"/>
    <p:sldId id="601" r:id="rId9"/>
    <p:sldId id="602" r:id="rId10"/>
    <p:sldId id="603" r:id="rId11"/>
    <p:sldId id="604" r:id="rId12"/>
    <p:sldId id="605" r:id="rId13"/>
    <p:sldId id="606" r:id="rId14"/>
    <p:sldId id="607" r:id="rId15"/>
    <p:sldId id="587" r:id="rId16"/>
    <p:sldId id="588" r:id="rId17"/>
    <p:sldId id="589" r:id="rId18"/>
    <p:sldId id="590" r:id="rId1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CE1D0"/>
    <a:srgbClr val="D3F1E3"/>
    <a:srgbClr val="FFDDFF"/>
    <a:srgbClr val="FF6600"/>
    <a:srgbClr val="FFDCB9"/>
    <a:srgbClr val="FBF763"/>
    <a:srgbClr val="B2DE82"/>
    <a:srgbClr val="FBD7D1"/>
    <a:srgbClr val="F1FC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50" autoAdjust="0"/>
    <p:restoredTop sz="98566" autoAdjust="0"/>
  </p:normalViewPr>
  <p:slideViewPr>
    <p:cSldViewPr>
      <p:cViewPr>
        <p:scale>
          <a:sx n="70" d="100"/>
          <a:sy n="70" d="100"/>
        </p:scale>
        <p:origin x="-115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56BC8-E7FD-4B00-AF4B-F94E76314F71}" type="datetimeFigureOut">
              <a:rPr lang="el-GR" smtClean="0"/>
              <a:pPr/>
              <a:t>26/12/2025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05A3-027D-4C85-9AEA-680A34219B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2462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BE1D3-A0AD-426A-B593-D52CD1C4A69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BC441C-26F6-4056-BD06-C82AE60652B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C519CB-A93B-41F6-BAFC-B0171EEF08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F42577-45C9-4AB4-BBE5-104A06BE33C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021620-CD10-4D02-AD27-601A7513E4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8E5147-99FC-4FC0-A345-55B5256EFB5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71852B-1DAF-410B-A24C-6F89DA10C6E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A1B979-0F3B-4F6B-A319-76E3AE1030D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25B6E7-EE2F-4F54-965E-24A624BEA54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D733E3-9E6D-42BD-A61A-E9620874D1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5A1CE4-3B0F-4EE5-8EC1-4841B3DD0EB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02D393B-01FC-40A8-9AB1-7BE0336EEE9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000" b="1" i="1" dirty="0" smtClean="0"/>
              <a:t>Το περιβάλλον μας καταστρέφεται…</a:t>
            </a:r>
          </a:p>
          <a:p>
            <a:pPr algn="ctr">
              <a:buNone/>
            </a:pPr>
            <a:endParaRPr lang="el-GR" sz="4000" b="1" i="1" dirty="0" smtClean="0"/>
          </a:p>
          <a:p>
            <a:pPr algn="ctr">
              <a:buNone/>
            </a:pPr>
            <a:r>
              <a:rPr lang="el-GR" sz="4000" b="1" i="1" dirty="0" smtClean="0"/>
              <a:t>Δείτε, σκεφτείτε, συζητήστε…..</a:t>
            </a:r>
            <a:endParaRPr lang="el-GR" sz="4000" b="1" i="1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14356"/>
            <a:ext cx="6942159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77867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7048503" cy="538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3" y="500042"/>
            <a:ext cx="741841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785794"/>
            <a:ext cx="7772430" cy="501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391168"/>
          </a:xfrm>
        </p:spPr>
        <p:txBody>
          <a:bodyPr/>
          <a:lstStyle/>
          <a:p>
            <a:pPr algn="ctr">
              <a:buNone/>
            </a:pPr>
            <a:r>
              <a:rPr lang="el-GR" sz="4400" b="1" i="1" dirty="0" smtClean="0"/>
              <a:t>Τι μπορώ να κάνω για να προστατέψω το περιβάλλον;</a:t>
            </a:r>
          </a:p>
          <a:p>
            <a:pPr algn="ctr">
              <a:buNone/>
            </a:pPr>
            <a:endParaRPr lang="el-GR" sz="4400" b="1" i="1" dirty="0" smtClean="0"/>
          </a:p>
          <a:p>
            <a:pPr algn="ctr">
              <a:buNone/>
            </a:pPr>
            <a:r>
              <a:rPr lang="el-GR" sz="4400" b="1" i="1" dirty="0" smtClean="0"/>
              <a:t>Σκεφτείτε, συζητήστε…</a:t>
            </a:r>
            <a:endParaRPr lang="el-GR" sz="4400" b="1" i="1" dirty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71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0525" y="571481"/>
            <a:ext cx="7048500" cy="543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4837" y="500042"/>
            <a:ext cx="6619875" cy="528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571480"/>
            <a:ext cx="7905780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9600" y="642919"/>
            <a:ext cx="6610350" cy="559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0550" y="857233"/>
            <a:ext cx="6648450" cy="493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800102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9"/>
            <a:ext cx="7042172" cy="538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9" y="642918"/>
            <a:ext cx="7218384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12404</TotalTime>
  <Words>25</Words>
  <Application>Microsoft Office PowerPoint</Application>
  <PresentationFormat>Προβολή στην οθόνη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Ηλιοστάσιο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Company>Nikos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Βασιλική</dc:creator>
  <cp:lastModifiedBy>pc</cp:lastModifiedBy>
  <cp:revision>629</cp:revision>
  <dcterms:created xsi:type="dcterms:W3CDTF">2012-05-08T01:53:35Z</dcterms:created>
  <dcterms:modified xsi:type="dcterms:W3CDTF">2025-12-26T16:03:49Z</dcterms:modified>
</cp:coreProperties>
</file>