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574" r:id="rId2"/>
    <p:sldId id="588" r:id="rId3"/>
    <p:sldId id="589" r:id="rId4"/>
    <p:sldId id="590" r:id="rId5"/>
    <p:sldId id="591" r:id="rId6"/>
    <p:sldId id="592" r:id="rId7"/>
    <p:sldId id="593" r:id="rId8"/>
    <p:sldId id="594" r:id="rId9"/>
    <p:sldId id="595" r:id="rId10"/>
    <p:sldId id="596" r:id="rId11"/>
    <p:sldId id="597" r:id="rId12"/>
    <p:sldId id="598" r:id="rId13"/>
    <p:sldId id="599" r:id="rId14"/>
    <p:sldId id="600" r:id="rId15"/>
    <p:sldId id="608" r:id="rId16"/>
    <p:sldId id="609" r:id="rId17"/>
    <p:sldId id="610" r:id="rId18"/>
    <p:sldId id="601" r:id="rId19"/>
    <p:sldId id="602" r:id="rId20"/>
    <p:sldId id="603" r:id="rId2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1D0"/>
    <a:srgbClr val="D3F1E3"/>
    <a:srgbClr val="FFDDFF"/>
    <a:srgbClr val="FF6600"/>
    <a:srgbClr val="FFDCB9"/>
    <a:srgbClr val="FBF763"/>
    <a:srgbClr val="B2DE82"/>
    <a:srgbClr val="FBD7D1"/>
    <a:srgbClr val="F1FC60"/>
    <a:srgbClr val="E4FFC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250" autoAdjust="0"/>
    <p:restoredTop sz="98566" autoAdjust="0"/>
  </p:normalViewPr>
  <p:slideViewPr>
    <p:cSldViewPr>
      <p:cViewPr>
        <p:scale>
          <a:sx n="70" d="100"/>
          <a:sy n="70" d="100"/>
        </p:scale>
        <p:origin x="-115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56BC8-E7FD-4B00-AF4B-F94E76314F71}" type="datetimeFigureOut">
              <a:rPr lang="el-GR" smtClean="0"/>
              <a:pPr/>
              <a:t>23/12/2025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05A3-027D-4C85-9AEA-680A34219B9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24622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BE1D3-A0AD-426A-B593-D52CD1C4A69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BC441C-26F6-4056-BD06-C82AE60652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519CB-A93B-41F6-BAFC-B0171EEF08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F42577-45C9-4AB4-BBE5-104A06BE33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021620-CD10-4D02-AD27-601A7513E4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8E5147-99FC-4FC0-A345-55B5256EFB5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71852B-1DAF-410B-A24C-6F89DA10C6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A1B979-0F3B-4F6B-A319-76E3AE1030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25B6E7-EE2F-4F54-965E-24A624BEA54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733E3-9E6D-42BD-A61A-E9620874D1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A1CE4-3B0F-4EE5-8EC1-4841B3DD0EB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02D393B-01FC-40A8-9AB1-7BE0336EEE9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750099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719274" cy="796908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/>
              <a:t>Παραγωγοί και Καταναλωτές</a:t>
            </a:r>
            <a:endParaRPr lang="el-GR" sz="36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700092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725470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/>
              <a:t>Συνεργασία και Ανταγωνισμός</a:t>
            </a:r>
            <a:endParaRPr lang="el-GR" sz="3600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728667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19274" cy="928694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/>
              <a:t>Είδη Οικοσυστημάτων</a:t>
            </a:r>
            <a:endParaRPr lang="el-GR" sz="3600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2984"/>
            <a:ext cx="707236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719274" cy="796908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/>
              <a:t>Παραδείγματα Οικοσυστημάτων</a:t>
            </a:r>
            <a:endParaRPr lang="el-GR" sz="3600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77867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790712" cy="857256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/>
              <a:t>Παραδείγματα Οικοσυστημάτων</a:t>
            </a:r>
            <a:endParaRPr lang="el-GR" sz="3600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757242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868346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/>
              <a:t>Παραδείγματα Οικοσυστημάτων</a:t>
            </a:r>
            <a:endParaRPr lang="el-GR" sz="3600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707236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/>
              <a:t>Τροφικές Αλυσίδες</a:t>
            </a:r>
            <a:endParaRPr lang="el-GR" sz="3600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735811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/>
              <a:t>Τροφικές Αλυσίδες</a:t>
            </a:r>
            <a:endParaRPr lang="el-GR" sz="3600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742955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/>
              <a:t>Τροφικά Πλέγματα</a:t>
            </a:r>
            <a:endParaRPr lang="el-GR" sz="3600" b="1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764386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 smtClean="0"/>
              <a:t>Τροφική Πυραμίδα</a:t>
            </a:r>
            <a:endParaRPr lang="el-GR" sz="3200" b="1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778674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939784"/>
          </a:xfrm>
        </p:spPr>
        <p:txBody>
          <a:bodyPr/>
          <a:lstStyle/>
          <a:p>
            <a:pPr algn="ctr"/>
            <a:r>
              <a:rPr lang="el-GR" b="1" dirty="0" smtClean="0"/>
              <a:t>Τι είναι Οικοσύστημα;</a:t>
            </a:r>
            <a:endParaRPr lang="el-GR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735811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Διατάραξη Ισορροπίας Οικοσυστήματος</a:t>
            </a:r>
            <a:endParaRPr lang="el-GR" sz="3200" b="1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728667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/>
              <a:t>Βιοκοινότητα</a:t>
            </a:r>
            <a:endParaRPr lang="el-GR" sz="4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778674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719274" cy="939784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/>
              <a:t>Βιότοπος</a:t>
            </a:r>
            <a:endParaRPr lang="el-GR" sz="4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7215237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939784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/>
              <a:t>Οικοσύστημα</a:t>
            </a:r>
            <a:endParaRPr lang="el-GR" sz="40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7715304" cy="365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/>
              <a:t>Οικοσύστημα</a:t>
            </a:r>
            <a:endParaRPr lang="el-GR" sz="36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7000924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1538" y="0"/>
            <a:ext cx="7862150" cy="1142984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/>
              <a:t>Ηλιακή Ενέργεια</a:t>
            </a:r>
            <a:endParaRPr lang="el-GR" sz="40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64386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654032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/>
              <a:t>Παραγωγοί ή </a:t>
            </a:r>
            <a:r>
              <a:rPr lang="el-GR" sz="3600" b="1" dirty="0" err="1" smtClean="0"/>
              <a:t>Α</a:t>
            </a:r>
            <a:r>
              <a:rPr lang="el-GR" sz="3600" b="1" dirty="0" err="1" smtClean="0"/>
              <a:t>υτότροφοι</a:t>
            </a:r>
            <a:r>
              <a:rPr lang="el-GR" sz="3600" b="1" dirty="0" smtClean="0"/>
              <a:t> Οργανισμοί</a:t>
            </a:r>
            <a:endParaRPr lang="el-GR" sz="36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71438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00100" y="0"/>
            <a:ext cx="7933588" cy="1071546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 smtClean="0"/>
              <a:t>Καταναλωτές ή </a:t>
            </a:r>
            <a:r>
              <a:rPr lang="el-GR" sz="3600" b="1" dirty="0" err="1" smtClean="0"/>
              <a:t>Ετερότροφοι</a:t>
            </a:r>
            <a:r>
              <a:rPr lang="el-GR" sz="3600" b="1" dirty="0" smtClean="0"/>
              <a:t> Οργανισμοί</a:t>
            </a:r>
            <a:endParaRPr lang="el-GR" sz="36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72152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12413</TotalTime>
  <Words>43</Words>
  <Application>Microsoft Office PowerPoint</Application>
  <PresentationFormat>Προβολή στην οθόνη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Ηλιοστάσιο</vt:lpstr>
      <vt:lpstr>Διαφάνεια 1</vt:lpstr>
      <vt:lpstr>Τι είναι Οικοσύστημα;</vt:lpstr>
      <vt:lpstr>Βιοκοινότητα</vt:lpstr>
      <vt:lpstr>Βιότοπος</vt:lpstr>
      <vt:lpstr>Οικοσύστημα</vt:lpstr>
      <vt:lpstr>Οικοσύστημα</vt:lpstr>
      <vt:lpstr>Ηλιακή Ενέργεια</vt:lpstr>
      <vt:lpstr>Παραγωγοί ή Αυτότροφοι Οργανισμοί</vt:lpstr>
      <vt:lpstr>Καταναλωτές ή Ετερότροφοι Οργανισμοί</vt:lpstr>
      <vt:lpstr>Παραγωγοί και Καταναλωτές</vt:lpstr>
      <vt:lpstr>Συνεργασία και Ανταγωνισμός</vt:lpstr>
      <vt:lpstr>Είδη Οικοσυστημάτων</vt:lpstr>
      <vt:lpstr>Παραδείγματα Οικοσυστημάτων</vt:lpstr>
      <vt:lpstr>Παραδείγματα Οικοσυστημάτων</vt:lpstr>
      <vt:lpstr>Παραδείγματα Οικοσυστημάτων</vt:lpstr>
      <vt:lpstr>Τροφικές Αλυσίδες</vt:lpstr>
      <vt:lpstr>Τροφικές Αλυσίδες</vt:lpstr>
      <vt:lpstr>Τροφικά Πλέγματα</vt:lpstr>
      <vt:lpstr>Τροφική Πυραμίδα</vt:lpstr>
      <vt:lpstr>Διατάραξη Ισορροπίας Οικοσυστήματος</vt:lpstr>
    </vt:vector>
  </TitlesOfParts>
  <Company>Nikos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Βασιλική</dc:creator>
  <cp:lastModifiedBy>pc</cp:lastModifiedBy>
  <cp:revision>635</cp:revision>
  <dcterms:created xsi:type="dcterms:W3CDTF">2012-05-08T01:53:35Z</dcterms:created>
  <dcterms:modified xsi:type="dcterms:W3CDTF">2025-12-23T10:00:14Z</dcterms:modified>
</cp:coreProperties>
</file>