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06E0A3-C7A5-9427-109E-20CA4E880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550F125-6A1F-26C0-4D3D-D6E993B3D2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340B3AA-724E-14BC-6D9B-5379FCDD9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4151C75-CC1F-33E5-A2F0-D64FDC50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EF3F4C-4601-C456-FB46-518D5FBC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79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71AAF8-3AFE-2DE8-48C6-237FD35F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AEBC960-DE46-B41B-4368-A225DBA9A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7B395E-CD6A-297C-905F-D455EA68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FA2D3E9-E72A-D0B3-4726-AC67DF542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9410222-F146-9349-BA22-EFDDB50F2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5630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5598E1E-590B-4ADD-15D5-8F9B7220C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9BF723-93AD-38AB-4F29-7FF7CB3BA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D9BE71-0E2B-E153-789D-70C2ABED3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B1BC808-27E3-FAA3-3294-51DABDE60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5266C9-C8DE-E168-C7FA-1D1ECABA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420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8628C0-B178-C11E-E1E3-45B3A3F10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16F48B-366D-9AAE-2738-5011A3DFB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699974-8F9A-7B2C-DA22-E6FC5440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7267316-CBDE-49B1-71A4-C92A61C16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DC3342-2175-6DD1-AA03-290D55F5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609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577C8E-9BAE-C773-71C9-17726DC4A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E932A2E-BCAD-EBD1-84CA-DBC45C9A7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CA06EE-8E16-7117-4879-B45282CE0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FDC49F-9E37-7399-2CFE-392C8276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E91299-FA76-52A1-CD13-B00F4592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40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4AD655-EEFC-EE52-BAE3-D997096E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1D8594-74EC-D5CF-0970-5F59C7F8A6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356DB5-2A26-3144-17B7-5ABAD0285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1BABB7-5C56-B871-2811-09E2EAAE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7F4C1C0-604B-4F68-B34B-A91970C3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0814351-D392-A152-7243-1914CC393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764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35F82D-0E66-C00B-460B-DD08E7877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9BB2C2-BB51-EC20-E014-37E61D97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A9F67A6-2422-77C8-F863-9FAF1C770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C0499D2-7FA2-0357-844B-1B9F830DD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4BFC6FB-17AF-FB7D-90CA-8918A603B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2036633-1DC0-D4E9-9776-3E84F23D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6A295E5-B43A-EA43-47D7-0EE8F2DED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5097049-AE68-243F-83FF-B10F6010C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60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69CF4F-17EB-D7E5-2DBC-CF907773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563833D-D304-35B1-49DB-7A7DC7118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387FF3D-8B71-4107-7C37-6B5240BF4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BAEB8C4-D7A6-2212-6E4C-A298497A7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961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CE59B87-A2EF-DFD1-09F3-78E431D2B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50B5DE8-FFDE-73F6-72E1-4DC322AA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E3D6935-974C-6C77-FDE1-EAD32C14F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559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795D8C-9705-2368-1117-E01DDB677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8533BE-0600-CAEC-F729-C987A68AB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0B5E30F-6A27-37F5-8FE9-65ACADAAF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E1ED7CD-6F35-81F3-8832-62A83E0B4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0548FFA-B078-6164-E5B6-F06E6B32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3EF79A7-9EC7-3B79-7810-F35138A77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5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B84AD9-151F-6EEC-5550-B4D66DB6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89CDA92-AEB1-34E5-390A-58F908DBB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FF953CF-7FFE-148C-1EB3-CF4418A99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1143772-8CD3-8FE8-9E73-A24D0DE2B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2248B77-C2D7-5461-1648-49CA0906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DADD1F2-F974-D8AD-A150-B88FC9C8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828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72B6FDE-9D57-D45C-8F4C-EAAF50774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99C8AD9-B06A-F6C8-0526-64026DC94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C65855-25CD-D879-D9DC-83A439885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6134ED-2DFC-FD4E-A932-966931CF436B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70D3C8-0E16-8632-7A3D-1A53C2DDC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42E85E-0751-24CD-584C-E931AA902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2B123-E6F7-314B-B23B-E99B7793F6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909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B916A371-EE97-4CAC-F9C0-C784E61B4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el-GR" sz="4500" b="1">
                <a:solidFill>
                  <a:schemeClr val="bg1"/>
                </a:solidFill>
              </a:rPr>
              <a:t>Ενσυναίσθηση και Κοινωνική Αλληλεπίδραση</a:t>
            </a:r>
            <a:br>
              <a:rPr lang="el-GR" sz="4500" b="1">
                <a:solidFill>
                  <a:schemeClr val="bg1"/>
                </a:solidFill>
              </a:rPr>
            </a:br>
            <a:endParaRPr lang="el-GR" sz="4500">
              <a:solidFill>
                <a:schemeClr val="bg1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B2C448A-DCA2-CD57-A90B-90981AB13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l-GR">
                <a:solidFill>
                  <a:schemeClr val="bg1"/>
                </a:solidFill>
              </a:rPr>
              <a:t>Ενότητα 3</a:t>
            </a:r>
          </a:p>
        </p:txBody>
      </p:sp>
    </p:spTree>
    <p:extLst>
      <p:ext uri="{BB962C8B-B14F-4D97-AF65-F5344CB8AC3E}">
        <p14:creationId xmlns:p14="http://schemas.microsoft.com/office/powerpoint/2010/main" val="175769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09AFE8-9934-40C0-A058-4008A3B19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7160" y="1498600"/>
            <a:ext cx="5260976" cy="4707593"/>
            <a:chOff x="6096000" y="841376"/>
            <a:chExt cx="5260976" cy="4707593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3588ED6-49C5-4EAF-BBCE-DB6B4184D3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1" y="841376"/>
              <a:ext cx="5260975" cy="4707593"/>
              <a:chOff x="6096001" y="841376"/>
              <a:chExt cx="5260975" cy="4707593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149B80A-4A62-4495-AE87-F32755EBDD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38C3DC5-5887-49A9-AABB-A9772488F2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BD695E1-00AC-49AE-93BF-22000734A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0" y="4138312"/>
              <a:ext cx="5260975" cy="1410656"/>
              <a:chOff x="6096000" y="4138312"/>
              <a:chExt cx="5260975" cy="1410656"/>
            </a:xfrm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721D808-B8BC-4568-A927-12BC276FBF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7B2886F6-DE07-47C7-840F-22CD86C0D1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4BBB253B-7209-C2CC-1ECF-1E1E187EA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3091" y="2372736"/>
            <a:ext cx="4369112" cy="2333988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B36E2A-0E3C-A2A3-A8E8-97A86711D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826" y="3146400"/>
            <a:ext cx="4391024" cy="2454300"/>
          </a:xfrm>
        </p:spPr>
        <p:txBody>
          <a:bodyPr>
            <a:normAutofit/>
          </a:bodyPr>
          <a:lstStyle/>
          <a:p>
            <a:r>
              <a:rPr lang="el-GR" sz="2200" b="1">
                <a:solidFill>
                  <a:schemeClr val="bg1">
                    <a:alpha val="80000"/>
                  </a:schemeClr>
                </a:solidFill>
              </a:rPr>
              <a:t>Τι είναι η ενσυναίσθηση;</a:t>
            </a:r>
            <a:br>
              <a:rPr lang="el-GR" sz="2200">
                <a:solidFill>
                  <a:schemeClr val="bg1">
                    <a:alpha val="80000"/>
                  </a:schemeClr>
                </a:solidFill>
              </a:rPr>
            </a:br>
            <a:endParaRPr lang="el-GR" sz="2200">
              <a:solidFill>
                <a:schemeClr val="bg1">
                  <a:alpha val="80000"/>
                </a:schemeClr>
              </a:solidFill>
            </a:endParaRPr>
          </a:p>
          <a:p>
            <a:r>
              <a:rPr lang="el-GR" sz="2200">
                <a:solidFill>
                  <a:schemeClr val="bg1">
                    <a:alpha val="80000"/>
                  </a:schemeClr>
                </a:solidFill>
              </a:rPr>
              <a:t>Η ενσυναίσθηση είναι όταν:</a:t>
            </a:r>
          </a:p>
          <a:p>
            <a:r>
              <a:rPr lang="el-GR" sz="2200">
                <a:solidFill>
                  <a:schemeClr val="bg1">
                    <a:alpha val="80000"/>
                  </a:schemeClr>
                </a:solidFill>
              </a:rPr>
              <a:t>καταλαβαίνω πώς νιώθει ο άλλος</a:t>
            </a:r>
          </a:p>
          <a:p>
            <a:r>
              <a:rPr lang="el-GR" sz="2200">
                <a:solidFill>
                  <a:schemeClr val="bg1">
                    <a:alpha val="80000"/>
                  </a:schemeClr>
                </a:solidFill>
              </a:rPr>
              <a:t>προσπαθώ να τον βοηθήσω</a:t>
            </a:r>
          </a:p>
          <a:p>
            <a:r>
              <a:rPr lang="el-GR" sz="2200">
                <a:solidFill>
                  <a:schemeClr val="bg1">
                    <a:alpha val="80000"/>
                  </a:schemeClr>
                </a:solidFill>
              </a:rPr>
              <a:t>σέβομαι τα συναισθήματά του</a:t>
            </a:r>
          </a:p>
          <a:p>
            <a:endParaRPr lang="el-GR" sz="220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2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A638C7D-9088-41A9-88A0-7357157BC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31180" y="1109243"/>
            <a:ext cx="4842710" cy="4842710"/>
            <a:chOff x="1881974" y="1174396"/>
            <a:chExt cx="5290997" cy="5290997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14B173-1D32-4BBC-A685-1F5D257AB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1974" y="1174396"/>
              <a:ext cx="5290997" cy="5290997"/>
            </a:xfrm>
            <a:prstGeom prst="ellipse">
              <a:avLst/>
            </a:prstGeom>
            <a:solidFill>
              <a:srgbClr val="FFFFFF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EF82DD1-2343-4F41-B6A7-A6489A713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1974" y="1174396"/>
              <a:ext cx="5290997" cy="5290997"/>
            </a:xfrm>
            <a:prstGeom prst="ellipse">
              <a:avLst/>
            </a:prstGeom>
            <a:solidFill>
              <a:schemeClr val="accent2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0270" y="1095407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F219210-B16A-47B6-9AA8-207DAFF37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039049EA-4EDD-AA2D-6A4A-4D6788CB5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077" y="1963209"/>
            <a:ext cx="3217333" cy="3019343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C790CA-57FA-D70F-AC33-7B32A95A5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>
            <a:normAutofit/>
          </a:bodyPr>
          <a:lstStyle/>
          <a:p>
            <a:r>
              <a:rPr lang="el-GR" sz="2400" b="1">
                <a:solidFill>
                  <a:schemeClr val="bg1"/>
                </a:solidFill>
              </a:rPr>
              <a:t>– Τι μπορώ να κάνω για να βοηθήσω;</a:t>
            </a:r>
            <a:endParaRPr lang="el-GR" sz="2400">
              <a:solidFill>
                <a:schemeClr val="bg1"/>
              </a:solidFill>
            </a:endParaRPr>
          </a:p>
          <a:p>
            <a:r>
              <a:rPr lang="el-GR" sz="2400">
                <a:solidFill>
                  <a:schemeClr val="bg1"/>
                </a:solidFill>
              </a:rPr>
              <a:t>Κείμενο:</a:t>
            </a:r>
          </a:p>
          <a:p>
            <a:r>
              <a:rPr lang="el-GR" sz="2400">
                <a:solidFill>
                  <a:schemeClr val="bg1"/>
                </a:solidFill>
              </a:rPr>
              <a:t>Όταν κάποιος νιώθει άσχημα μπορώ:</a:t>
            </a:r>
          </a:p>
          <a:p>
            <a:r>
              <a:rPr lang="el-GR" sz="2400">
                <a:solidFill>
                  <a:schemeClr val="bg1"/>
                </a:solidFill>
              </a:rPr>
              <a:t>να τον ακούσω</a:t>
            </a:r>
          </a:p>
          <a:p>
            <a:r>
              <a:rPr lang="el-GR" sz="2400">
                <a:solidFill>
                  <a:schemeClr val="bg1"/>
                </a:solidFill>
              </a:rPr>
              <a:t>να του μιλήσω ήρεμα</a:t>
            </a:r>
          </a:p>
          <a:p>
            <a:r>
              <a:rPr lang="el-GR" sz="2400">
                <a:solidFill>
                  <a:schemeClr val="bg1"/>
                </a:solidFill>
              </a:rPr>
              <a:t>να του πω «είμαι εδώ»</a:t>
            </a:r>
          </a:p>
          <a:p>
            <a:r>
              <a:rPr lang="el-GR" sz="2400">
                <a:solidFill>
                  <a:schemeClr val="bg1"/>
                </a:solidFill>
              </a:rPr>
              <a:t>να ζητήσω βοήθεια από τον δάσκαλο</a:t>
            </a:r>
          </a:p>
        </p:txBody>
      </p:sp>
      <p:grpSp>
        <p:nvGrpSpPr>
          <p:cNvPr id="23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4364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Graphic 212">
            <a:extLst>
              <a:ext uri="{FF2B5EF4-FFF2-40B4-BE49-F238E27FC236}">
                <a16:creationId xmlns:a16="http://schemas.microsoft.com/office/drawing/2014/main" id="{52D7FCC1-2D52-49CE-A986-EE6E0CA64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5" name="Graphic 212">
            <a:extLst>
              <a:ext uri="{FF2B5EF4-FFF2-40B4-BE49-F238E27FC236}">
                <a16:creationId xmlns:a16="http://schemas.microsoft.com/office/drawing/2014/main" id="{28C3CACD-E5A7-4AAC-AE47-75CF7D30F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91258" y="619275"/>
            <a:ext cx="93220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5DCB22-74EA-7564-2732-1BD447C9F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520" y="1747592"/>
            <a:ext cx="5217173" cy="4351338"/>
          </a:xfrm>
        </p:spPr>
        <p:txBody>
          <a:bodyPr>
            <a:normAutofit/>
          </a:bodyPr>
          <a:lstStyle/>
          <a:p>
            <a:r>
              <a:rPr lang="el-GR" b="1">
                <a:solidFill>
                  <a:schemeClr val="bg1"/>
                </a:solidFill>
              </a:rPr>
              <a:t> – Όλοι είμαστε διαφορετικοί</a:t>
            </a:r>
            <a:br>
              <a:rPr lang="el-GR">
                <a:solidFill>
                  <a:schemeClr val="bg1"/>
                </a:solidFill>
              </a:rPr>
            </a:br>
            <a:endParaRPr lang="el-GR">
              <a:solidFill>
                <a:schemeClr val="bg1"/>
              </a:solidFill>
            </a:endParaRPr>
          </a:p>
          <a:p>
            <a:r>
              <a:rPr lang="el-GR">
                <a:solidFill>
                  <a:schemeClr val="bg1"/>
                </a:solidFill>
              </a:rPr>
              <a:t>Κείμενο:</a:t>
            </a:r>
          </a:p>
          <a:p>
            <a:r>
              <a:rPr lang="el-GR">
                <a:solidFill>
                  <a:schemeClr val="bg1"/>
                </a:solidFill>
              </a:rPr>
              <a:t>Δεν νιώθουμε όλοι το ίδιο</a:t>
            </a:r>
          </a:p>
          <a:p>
            <a:r>
              <a:rPr lang="el-GR">
                <a:solidFill>
                  <a:schemeClr val="bg1"/>
                </a:solidFill>
              </a:rPr>
              <a:t>Όλοι αξίζουμε σεβασμό</a:t>
            </a:r>
          </a:p>
          <a:p>
            <a:r>
              <a:rPr lang="el-GR">
                <a:solidFill>
                  <a:schemeClr val="bg1"/>
                </a:solidFill>
              </a:rPr>
              <a:t>Όλοι μπορούμε να βοηθήσουμε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A35C15A-135A-4FD3-BA11-A046CFA39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91531" y="1226111"/>
            <a:ext cx="1598829" cy="531293"/>
            <a:chOff x="6491531" y="1420258"/>
            <a:chExt cx="1598829" cy="531293"/>
          </a:xfrm>
          <a:solidFill>
            <a:schemeClr val="bg1"/>
          </a:solidFill>
        </p:grpSpPr>
        <p:grpSp>
          <p:nvGrpSpPr>
            <p:cNvPr id="18" name="Graphic 190">
              <a:extLst>
                <a:ext uri="{FF2B5EF4-FFF2-40B4-BE49-F238E27FC236}">
                  <a16:creationId xmlns:a16="http://schemas.microsoft.com/office/drawing/2014/main" id="{61E65A99-85A2-448D-AA1F-7690BD01A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A127EC05-3250-408F-8F9F-A73F8B9B1D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E6D9B8D4-23BB-4CD2-A0FF-95423AFEB0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aphic 190">
              <a:extLst>
                <a:ext uri="{FF2B5EF4-FFF2-40B4-BE49-F238E27FC236}">
                  <a16:creationId xmlns:a16="http://schemas.microsoft.com/office/drawing/2014/main" id="{91DC38B0-ED19-4BAC-A009-485461F23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491531" y="1420258"/>
              <a:ext cx="1598829" cy="531293"/>
              <a:chOff x="2504802" y="1755501"/>
              <a:chExt cx="1598829" cy="531293"/>
            </a:xfrm>
            <a:grpFill/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A2C10C3-E625-41E2-8047-2AE4A87F33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2113855"/>
                <a:ext cx="1598614" cy="172939"/>
              </a:xfrm>
              <a:custGeom>
                <a:avLst/>
                <a:gdLst>
                  <a:gd name="connsiteX0" fmla="*/ 1248648 w 1598614"/>
                  <a:gd name="connsiteY0" fmla="*/ 172939 h 172939"/>
                  <a:gd name="connsiteX1" fmla="*/ 1123031 w 1598614"/>
                  <a:gd name="connsiteY1" fmla="*/ 92708 h 172939"/>
                  <a:gd name="connsiteX2" fmla="*/ 1024085 w 1598614"/>
                  <a:gd name="connsiteY2" fmla="*/ 29469 h 172939"/>
                  <a:gd name="connsiteX3" fmla="*/ 925140 w 1598614"/>
                  <a:gd name="connsiteY3" fmla="*/ 92708 h 172939"/>
                  <a:gd name="connsiteX4" fmla="*/ 799522 w 1598614"/>
                  <a:gd name="connsiteY4" fmla="*/ 172939 h 172939"/>
                  <a:gd name="connsiteX5" fmla="*/ 799522 w 1598614"/>
                  <a:gd name="connsiteY5" fmla="*/ 172939 h 172939"/>
                  <a:gd name="connsiteX6" fmla="*/ 673905 w 1598614"/>
                  <a:gd name="connsiteY6" fmla="*/ 92708 h 172939"/>
                  <a:gd name="connsiteX7" fmla="*/ 574959 w 1598614"/>
                  <a:gd name="connsiteY7" fmla="*/ 29469 h 172939"/>
                  <a:gd name="connsiteX8" fmla="*/ 476014 w 1598614"/>
                  <a:gd name="connsiteY8" fmla="*/ 92708 h 172939"/>
                  <a:gd name="connsiteX9" fmla="*/ 350396 w 1598614"/>
                  <a:gd name="connsiteY9" fmla="*/ 172939 h 172939"/>
                  <a:gd name="connsiteX10" fmla="*/ 224778 w 1598614"/>
                  <a:gd name="connsiteY10" fmla="*/ 92708 h 172939"/>
                  <a:gd name="connsiteX11" fmla="*/ 125833 w 1598614"/>
                  <a:gd name="connsiteY11" fmla="*/ 29469 h 172939"/>
                  <a:gd name="connsiteX12" fmla="*/ 26887 w 1598614"/>
                  <a:gd name="connsiteY12" fmla="*/ 92708 h 172939"/>
                  <a:gd name="connsiteX13" fmla="*/ 0 w 1598614"/>
                  <a:gd name="connsiteY13" fmla="*/ 80232 h 172939"/>
                  <a:gd name="connsiteX14" fmla="*/ 125618 w 1598614"/>
                  <a:gd name="connsiteY14" fmla="*/ 0 h 172939"/>
                  <a:gd name="connsiteX15" fmla="*/ 251235 w 1598614"/>
                  <a:gd name="connsiteY15" fmla="*/ 80232 h 172939"/>
                  <a:gd name="connsiteX16" fmla="*/ 350181 w 1598614"/>
                  <a:gd name="connsiteY16" fmla="*/ 143471 h 172939"/>
                  <a:gd name="connsiteX17" fmla="*/ 449126 w 1598614"/>
                  <a:gd name="connsiteY17" fmla="*/ 80232 h 172939"/>
                  <a:gd name="connsiteX18" fmla="*/ 574744 w 1598614"/>
                  <a:gd name="connsiteY18" fmla="*/ 0 h 172939"/>
                  <a:gd name="connsiteX19" fmla="*/ 700362 w 1598614"/>
                  <a:gd name="connsiteY19" fmla="*/ 80232 h 172939"/>
                  <a:gd name="connsiteX20" fmla="*/ 799307 w 1598614"/>
                  <a:gd name="connsiteY20" fmla="*/ 143471 h 172939"/>
                  <a:gd name="connsiteX21" fmla="*/ 799307 w 1598614"/>
                  <a:gd name="connsiteY21" fmla="*/ 143471 h 172939"/>
                  <a:gd name="connsiteX22" fmla="*/ 898253 w 1598614"/>
                  <a:gd name="connsiteY22" fmla="*/ 80232 h 172939"/>
                  <a:gd name="connsiteX23" fmla="*/ 1023870 w 1598614"/>
                  <a:gd name="connsiteY23" fmla="*/ 0 h 172939"/>
                  <a:gd name="connsiteX24" fmla="*/ 1149488 w 1598614"/>
                  <a:gd name="connsiteY24" fmla="*/ 80232 h 172939"/>
                  <a:gd name="connsiteX25" fmla="*/ 1248433 w 1598614"/>
                  <a:gd name="connsiteY25" fmla="*/ 143471 h 172939"/>
                  <a:gd name="connsiteX26" fmla="*/ 1347379 w 1598614"/>
                  <a:gd name="connsiteY26" fmla="*/ 80232 h 172939"/>
                  <a:gd name="connsiteX27" fmla="*/ 1472997 w 1598614"/>
                  <a:gd name="connsiteY27" fmla="*/ 0 h 172939"/>
                  <a:gd name="connsiteX28" fmla="*/ 1598614 w 1598614"/>
                  <a:gd name="connsiteY28" fmla="*/ 80232 h 172939"/>
                  <a:gd name="connsiteX29" fmla="*/ 1571942 w 1598614"/>
                  <a:gd name="connsiteY29" fmla="*/ 92708 h 172939"/>
                  <a:gd name="connsiteX30" fmla="*/ 1472997 w 1598614"/>
                  <a:gd name="connsiteY30" fmla="*/ 29469 h 172939"/>
                  <a:gd name="connsiteX31" fmla="*/ 1374051 w 1598614"/>
                  <a:gd name="connsiteY31" fmla="*/ 92708 h 172939"/>
                  <a:gd name="connsiteX32" fmla="*/ 1248648 w 1598614"/>
                  <a:gd name="connsiteY32" fmla="*/ 172939 h 17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614" h="172939">
                    <a:moveTo>
                      <a:pt x="1248648" y="172939"/>
                    </a:moveTo>
                    <a:cubicBezTo>
                      <a:pt x="1194229" y="172939"/>
                      <a:pt x="1146046" y="142180"/>
                      <a:pt x="1123031" y="92708"/>
                    </a:cubicBezTo>
                    <a:cubicBezTo>
                      <a:pt x="1104962" y="53775"/>
                      <a:pt x="1067105" y="29469"/>
                      <a:pt x="1024085" y="29469"/>
                    </a:cubicBezTo>
                    <a:cubicBezTo>
                      <a:pt x="981066" y="29469"/>
                      <a:pt x="943208" y="53775"/>
                      <a:pt x="925140" y="92708"/>
                    </a:cubicBezTo>
                    <a:cubicBezTo>
                      <a:pt x="902124" y="142180"/>
                      <a:pt x="853942" y="172939"/>
                      <a:pt x="799522" y="172939"/>
                    </a:cubicBezTo>
                    <a:cubicBezTo>
                      <a:pt x="799522" y="172939"/>
                      <a:pt x="799522" y="172939"/>
                      <a:pt x="799522" y="172939"/>
                    </a:cubicBezTo>
                    <a:cubicBezTo>
                      <a:pt x="744887" y="172939"/>
                      <a:pt x="696920" y="142180"/>
                      <a:pt x="673905" y="92708"/>
                    </a:cubicBezTo>
                    <a:cubicBezTo>
                      <a:pt x="655836" y="53775"/>
                      <a:pt x="617979" y="29469"/>
                      <a:pt x="574959" y="29469"/>
                    </a:cubicBezTo>
                    <a:cubicBezTo>
                      <a:pt x="531939" y="29469"/>
                      <a:pt x="494082" y="53775"/>
                      <a:pt x="476014" y="92708"/>
                    </a:cubicBezTo>
                    <a:cubicBezTo>
                      <a:pt x="452998" y="142180"/>
                      <a:pt x="405031" y="172939"/>
                      <a:pt x="350396" y="172939"/>
                    </a:cubicBezTo>
                    <a:cubicBezTo>
                      <a:pt x="295976" y="172939"/>
                      <a:pt x="247794" y="142180"/>
                      <a:pt x="224778" y="92708"/>
                    </a:cubicBezTo>
                    <a:cubicBezTo>
                      <a:pt x="206710" y="53775"/>
                      <a:pt x="168853" y="29469"/>
                      <a:pt x="125833" y="29469"/>
                    </a:cubicBezTo>
                    <a:cubicBezTo>
                      <a:pt x="82813" y="29469"/>
                      <a:pt x="44956" y="53775"/>
                      <a:pt x="26887" y="92708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268" y="30759"/>
                      <a:pt x="969235" y="0"/>
                      <a:pt x="1023870" y="0"/>
                    </a:cubicBezTo>
                    <a:cubicBezTo>
                      <a:pt x="1078505" y="0"/>
                      <a:pt x="1126472" y="30759"/>
                      <a:pt x="1149488" y="80232"/>
                    </a:cubicBezTo>
                    <a:cubicBezTo>
                      <a:pt x="1167556" y="119165"/>
                      <a:pt x="1205414" y="143471"/>
                      <a:pt x="1248433" y="143471"/>
                    </a:cubicBezTo>
                    <a:cubicBezTo>
                      <a:pt x="1291453" y="143471"/>
                      <a:pt x="1329311" y="119165"/>
                      <a:pt x="1347379" y="80232"/>
                    </a:cubicBezTo>
                    <a:cubicBezTo>
                      <a:pt x="1370394" y="30759"/>
                      <a:pt x="1418361" y="0"/>
                      <a:pt x="1472997" y="0"/>
                    </a:cubicBezTo>
                    <a:cubicBezTo>
                      <a:pt x="1527632" y="0"/>
                      <a:pt x="1575814" y="30759"/>
                      <a:pt x="1598614" y="80232"/>
                    </a:cubicBezTo>
                    <a:lnTo>
                      <a:pt x="1571942" y="92708"/>
                    </a:lnTo>
                    <a:cubicBezTo>
                      <a:pt x="1553874" y="53775"/>
                      <a:pt x="1515801" y="29469"/>
                      <a:pt x="1472997" y="29469"/>
                    </a:cubicBezTo>
                    <a:cubicBezTo>
                      <a:pt x="1429977" y="29469"/>
                      <a:pt x="1392119" y="53775"/>
                      <a:pt x="1374051" y="92708"/>
                    </a:cubicBezTo>
                    <a:cubicBezTo>
                      <a:pt x="1351251" y="142180"/>
                      <a:pt x="1303069" y="172939"/>
                      <a:pt x="1248648" y="172939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0F0340A9-BD8A-4ABB-9AC1-7A14DF22EE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504802" y="1755501"/>
                <a:ext cx="1598829" cy="172724"/>
              </a:xfrm>
              <a:custGeom>
                <a:avLst/>
                <a:gdLst>
                  <a:gd name="connsiteX0" fmla="*/ 1248648 w 1598829"/>
                  <a:gd name="connsiteY0" fmla="*/ 172724 h 172724"/>
                  <a:gd name="connsiteX1" fmla="*/ 1123031 w 1598829"/>
                  <a:gd name="connsiteY1" fmla="*/ 92492 h 172724"/>
                  <a:gd name="connsiteX2" fmla="*/ 1024085 w 1598829"/>
                  <a:gd name="connsiteY2" fmla="*/ 29253 h 172724"/>
                  <a:gd name="connsiteX3" fmla="*/ 925140 w 1598829"/>
                  <a:gd name="connsiteY3" fmla="*/ 92492 h 172724"/>
                  <a:gd name="connsiteX4" fmla="*/ 799522 w 1598829"/>
                  <a:gd name="connsiteY4" fmla="*/ 172724 h 172724"/>
                  <a:gd name="connsiteX5" fmla="*/ 799522 w 1598829"/>
                  <a:gd name="connsiteY5" fmla="*/ 172724 h 172724"/>
                  <a:gd name="connsiteX6" fmla="*/ 673905 w 1598829"/>
                  <a:gd name="connsiteY6" fmla="*/ 92492 h 172724"/>
                  <a:gd name="connsiteX7" fmla="*/ 574959 w 1598829"/>
                  <a:gd name="connsiteY7" fmla="*/ 29253 h 172724"/>
                  <a:gd name="connsiteX8" fmla="*/ 476014 w 1598829"/>
                  <a:gd name="connsiteY8" fmla="*/ 92492 h 172724"/>
                  <a:gd name="connsiteX9" fmla="*/ 350396 w 1598829"/>
                  <a:gd name="connsiteY9" fmla="*/ 172724 h 172724"/>
                  <a:gd name="connsiteX10" fmla="*/ 224778 w 1598829"/>
                  <a:gd name="connsiteY10" fmla="*/ 92492 h 172724"/>
                  <a:gd name="connsiteX11" fmla="*/ 125833 w 1598829"/>
                  <a:gd name="connsiteY11" fmla="*/ 29253 h 172724"/>
                  <a:gd name="connsiteX12" fmla="*/ 26887 w 1598829"/>
                  <a:gd name="connsiteY12" fmla="*/ 92492 h 172724"/>
                  <a:gd name="connsiteX13" fmla="*/ 0 w 1598829"/>
                  <a:gd name="connsiteY13" fmla="*/ 80232 h 172724"/>
                  <a:gd name="connsiteX14" fmla="*/ 125618 w 1598829"/>
                  <a:gd name="connsiteY14" fmla="*/ 0 h 172724"/>
                  <a:gd name="connsiteX15" fmla="*/ 251235 w 1598829"/>
                  <a:gd name="connsiteY15" fmla="*/ 80232 h 172724"/>
                  <a:gd name="connsiteX16" fmla="*/ 350181 w 1598829"/>
                  <a:gd name="connsiteY16" fmla="*/ 143471 h 172724"/>
                  <a:gd name="connsiteX17" fmla="*/ 449126 w 1598829"/>
                  <a:gd name="connsiteY17" fmla="*/ 80232 h 172724"/>
                  <a:gd name="connsiteX18" fmla="*/ 574744 w 1598829"/>
                  <a:gd name="connsiteY18" fmla="*/ 0 h 172724"/>
                  <a:gd name="connsiteX19" fmla="*/ 700362 w 1598829"/>
                  <a:gd name="connsiteY19" fmla="*/ 80232 h 172724"/>
                  <a:gd name="connsiteX20" fmla="*/ 799307 w 1598829"/>
                  <a:gd name="connsiteY20" fmla="*/ 143471 h 172724"/>
                  <a:gd name="connsiteX21" fmla="*/ 799307 w 1598829"/>
                  <a:gd name="connsiteY21" fmla="*/ 143471 h 172724"/>
                  <a:gd name="connsiteX22" fmla="*/ 898253 w 1598829"/>
                  <a:gd name="connsiteY22" fmla="*/ 80232 h 172724"/>
                  <a:gd name="connsiteX23" fmla="*/ 1024085 w 1598829"/>
                  <a:gd name="connsiteY23" fmla="*/ 0 h 172724"/>
                  <a:gd name="connsiteX24" fmla="*/ 1149703 w 1598829"/>
                  <a:gd name="connsiteY24" fmla="*/ 80232 h 172724"/>
                  <a:gd name="connsiteX25" fmla="*/ 1248648 w 1598829"/>
                  <a:gd name="connsiteY25" fmla="*/ 143471 h 172724"/>
                  <a:gd name="connsiteX26" fmla="*/ 1347594 w 1598829"/>
                  <a:gd name="connsiteY26" fmla="*/ 80232 h 172724"/>
                  <a:gd name="connsiteX27" fmla="*/ 1473212 w 1598829"/>
                  <a:gd name="connsiteY27" fmla="*/ 0 h 172724"/>
                  <a:gd name="connsiteX28" fmla="*/ 1598829 w 1598829"/>
                  <a:gd name="connsiteY28" fmla="*/ 80232 h 172724"/>
                  <a:gd name="connsiteX29" fmla="*/ 1572157 w 1598829"/>
                  <a:gd name="connsiteY29" fmla="*/ 92492 h 172724"/>
                  <a:gd name="connsiteX30" fmla="*/ 1473212 w 1598829"/>
                  <a:gd name="connsiteY30" fmla="*/ 29253 h 172724"/>
                  <a:gd name="connsiteX31" fmla="*/ 1374266 w 1598829"/>
                  <a:gd name="connsiteY31" fmla="*/ 92492 h 172724"/>
                  <a:gd name="connsiteX32" fmla="*/ 1248648 w 1598829"/>
                  <a:gd name="connsiteY32" fmla="*/ 172724 h 17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98829" h="172724">
                    <a:moveTo>
                      <a:pt x="1248648" y="172724"/>
                    </a:moveTo>
                    <a:cubicBezTo>
                      <a:pt x="1194229" y="172724"/>
                      <a:pt x="1146046" y="141965"/>
                      <a:pt x="1123031" y="92492"/>
                    </a:cubicBezTo>
                    <a:cubicBezTo>
                      <a:pt x="1104962" y="53560"/>
                      <a:pt x="1067105" y="29253"/>
                      <a:pt x="1024085" y="29253"/>
                    </a:cubicBezTo>
                    <a:cubicBezTo>
                      <a:pt x="981066" y="29253"/>
                      <a:pt x="943208" y="53560"/>
                      <a:pt x="925140" y="92492"/>
                    </a:cubicBezTo>
                    <a:cubicBezTo>
                      <a:pt x="902124" y="141965"/>
                      <a:pt x="853942" y="172724"/>
                      <a:pt x="799522" y="172724"/>
                    </a:cubicBezTo>
                    <a:cubicBezTo>
                      <a:pt x="799522" y="172724"/>
                      <a:pt x="799522" y="172724"/>
                      <a:pt x="799522" y="172724"/>
                    </a:cubicBezTo>
                    <a:cubicBezTo>
                      <a:pt x="744887" y="172724"/>
                      <a:pt x="696920" y="141965"/>
                      <a:pt x="673905" y="92492"/>
                    </a:cubicBezTo>
                    <a:cubicBezTo>
                      <a:pt x="655836" y="53560"/>
                      <a:pt x="617979" y="29253"/>
                      <a:pt x="574959" y="29253"/>
                    </a:cubicBezTo>
                    <a:cubicBezTo>
                      <a:pt x="531939" y="29253"/>
                      <a:pt x="494082" y="53560"/>
                      <a:pt x="476014" y="92492"/>
                    </a:cubicBezTo>
                    <a:cubicBezTo>
                      <a:pt x="452998" y="141965"/>
                      <a:pt x="405031" y="172724"/>
                      <a:pt x="350396" y="172724"/>
                    </a:cubicBezTo>
                    <a:cubicBezTo>
                      <a:pt x="295976" y="172724"/>
                      <a:pt x="247794" y="141965"/>
                      <a:pt x="224778" y="92492"/>
                    </a:cubicBezTo>
                    <a:cubicBezTo>
                      <a:pt x="206710" y="53560"/>
                      <a:pt x="168853" y="29253"/>
                      <a:pt x="125833" y="29253"/>
                    </a:cubicBezTo>
                    <a:cubicBezTo>
                      <a:pt x="82813" y="29253"/>
                      <a:pt x="44956" y="53560"/>
                      <a:pt x="26887" y="92492"/>
                    </a:cubicBezTo>
                    <a:lnTo>
                      <a:pt x="0" y="80232"/>
                    </a:lnTo>
                    <a:cubicBezTo>
                      <a:pt x="23016" y="30759"/>
                      <a:pt x="70983" y="0"/>
                      <a:pt x="125618" y="0"/>
                    </a:cubicBezTo>
                    <a:cubicBezTo>
                      <a:pt x="180253" y="0"/>
                      <a:pt x="228220" y="30759"/>
                      <a:pt x="251235" y="80232"/>
                    </a:cubicBezTo>
                    <a:cubicBezTo>
                      <a:pt x="269304" y="119165"/>
                      <a:pt x="307376" y="143471"/>
                      <a:pt x="350181" y="143471"/>
                    </a:cubicBezTo>
                    <a:cubicBezTo>
                      <a:pt x="393201" y="143471"/>
                      <a:pt x="431058" y="119165"/>
                      <a:pt x="449126" y="80232"/>
                    </a:cubicBezTo>
                    <a:cubicBezTo>
                      <a:pt x="472142" y="30759"/>
                      <a:pt x="520324" y="0"/>
                      <a:pt x="574744" y="0"/>
                    </a:cubicBezTo>
                    <a:cubicBezTo>
                      <a:pt x="629164" y="0"/>
                      <a:pt x="677346" y="30759"/>
                      <a:pt x="700362" y="80232"/>
                    </a:cubicBezTo>
                    <a:cubicBezTo>
                      <a:pt x="718430" y="119165"/>
                      <a:pt x="756287" y="143471"/>
                      <a:pt x="799307" y="143471"/>
                    </a:cubicBezTo>
                    <a:lnTo>
                      <a:pt x="799307" y="143471"/>
                    </a:lnTo>
                    <a:cubicBezTo>
                      <a:pt x="842327" y="143471"/>
                      <a:pt x="880184" y="119165"/>
                      <a:pt x="898253" y="80232"/>
                    </a:cubicBezTo>
                    <a:cubicBezTo>
                      <a:pt x="921483" y="30759"/>
                      <a:pt x="969450" y="0"/>
                      <a:pt x="1024085" y="0"/>
                    </a:cubicBezTo>
                    <a:cubicBezTo>
                      <a:pt x="1078720" y="0"/>
                      <a:pt x="1126688" y="30759"/>
                      <a:pt x="1149703" y="80232"/>
                    </a:cubicBezTo>
                    <a:cubicBezTo>
                      <a:pt x="1167771" y="119165"/>
                      <a:pt x="1205629" y="143471"/>
                      <a:pt x="1248648" y="143471"/>
                    </a:cubicBezTo>
                    <a:cubicBezTo>
                      <a:pt x="1291668" y="143471"/>
                      <a:pt x="1329526" y="119165"/>
                      <a:pt x="1347594" y="80232"/>
                    </a:cubicBezTo>
                    <a:cubicBezTo>
                      <a:pt x="1370610" y="30759"/>
                      <a:pt x="1418792" y="0"/>
                      <a:pt x="1473212" y="0"/>
                    </a:cubicBezTo>
                    <a:cubicBezTo>
                      <a:pt x="1527847" y="0"/>
                      <a:pt x="1576029" y="30759"/>
                      <a:pt x="1598829" y="80232"/>
                    </a:cubicBezTo>
                    <a:lnTo>
                      <a:pt x="1572157" y="92492"/>
                    </a:lnTo>
                    <a:cubicBezTo>
                      <a:pt x="1554089" y="53560"/>
                      <a:pt x="1516016" y="29253"/>
                      <a:pt x="1473212" y="29253"/>
                    </a:cubicBezTo>
                    <a:cubicBezTo>
                      <a:pt x="1430192" y="29253"/>
                      <a:pt x="1392335" y="53560"/>
                      <a:pt x="1374266" y="92492"/>
                    </a:cubicBezTo>
                    <a:cubicBezTo>
                      <a:pt x="1351251" y="141965"/>
                      <a:pt x="1303069" y="172724"/>
                      <a:pt x="1248648" y="172724"/>
                    </a:cubicBezTo>
                    <a:close/>
                  </a:path>
                </a:pathLst>
              </a:custGeom>
              <a:grpFill/>
              <a:ln w="2149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C8C63E65-1315-F40C-5CB4-EB195B3F3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021" y="2430259"/>
            <a:ext cx="3555043" cy="1997482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03AF83E4-4DE2-499C-9F36-0279E7E4F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154385" y="4452524"/>
            <a:ext cx="1443404" cy="1443428"/>
            <a:chOff x="10154385" y="4452524"/>
            <a:chExt cx="1443404" cy="1443428"/>
          </a:xfrm>
          <a:solidFill>
            <a:schemeClr val="bg1"/>
          </a:solidFill>
        </p:grpSpPr>
        <p:grpSp>
          <p:nvGrpSpPr>
            <p:cNvPr id="26" name="Graphic 4">
              <a:extLst>
                <a:ext uri="{FF2B5EF4-FFF2-40B4-BE49-F238E27FC236}">
                  <a16:creationId xmlns:a16="http://schemas.microsoft.com/office/drawing/2014/main" id="{0B09EB4D-4323-43F4-9970-42885A83A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BA9C6284-1137-47FE-9471-23CA824947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A00A6D3C-23F9-41D9-B891-14D8E2E98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8F8D96F5-1ED7-4891-8D8B-A24E72DA7C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0E9A3A72-EC37-423D-B309-A6487A86C7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EBE630AB-13C0-44A2-80CA-C07483E934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B7768337-3D65-4FE5-8E1A-D79219E0A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968E4331-550E-4929-ACE8-D2ED2D6EA3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768D8817-CAEE-45BB-820E-A67C68D480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350A8C31-0139-4ABD-967A-139738E88F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6" name="Freeform: Shape 205">
                <a:extLst>
                  <a:ext uri="{FF2B5EF4-FFF2-40B4-BE49-F238E27FC236}">
                    <a16:creationId xmlns:a16="http://schemas.microsoft.com/office/drawing/2014/main" id="{9855AEE1-1C1C-4832-8B4C-042F59E029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7" name="Freeform: Shape 206">
                <a:extLst>
                  <a:ext uri="{FF2B5EF4-FFF2-40B4-BE49-F238E27FC236}">
                    <a16:creationId xmlns:a16="http://schemas.microsoft.com/office/drawing/2014/main" id="{A41C5A32-BD0A-4457-9CF7-97467FA2B7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" name="Freeform: Shape 207">
                <a:extLst>
                  <a:ext uri="{FF2B5EF4-FFF2-40B4-BE49-F238E27FC236}">
                    <a16:creationId xmlns:a16="http://schemas.microsoft.com/office/drawing/2014/main" id="{93C14A20-2E3C-49F8-AF55-C384FEB955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9" name="Freeform: Shape 208">
                <a:extLst>
                  <a:ext uri="{FF2B5EF4-FFF2-40B4-BE49-F238E27FC236}">
                    <a16:creationId xmlns:a16="http://schemas.microsoft.com/office/drawing/2014/main" id="{DB167719-0D82-4ABF-9BC8-B073A84741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0" name="Freeform: Shape 209">
                <a:extLst>
                  <a:ext uri="{FF2B5EF4-FFF2-40B4-BE49-F238E27FC236}">
                    <a16:creationId xmlns:a16="http://schemas.microsoft.com/office/drawing/2014/main" id="{660582DE-E250-4561-9298-E4FADEB90F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820B635A-6E81-4D8A-98A3-141E57A6FF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2" name="Freeform: Shape 211">
                <a:extLst>
                  <a:ext uri="{FF2B5EF4-FFF2-40B4-BE49-F238E27FC236}">
                    <a16:creationId xmlns:a16="http://schemas.microsoft.com/office/drawing/2014/main" id="{3909A0ED-D070-4792-A2EE-CCEB6BA63C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4619A19C-3B55-4085-8668-4589996280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" name="Freeform: Shape 213">
                <a:extLst>
                  <a:ext uri="{FF2B5EF4-FFF2-40B4-BE49-F238E27FC236}">
                    <a16:creationId xmlns:a16="http://schemas.microsoft.com/office/drawing/2014/main" id="{87D16772-2B59-486E-BE47-65D591C088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" name="Freeform: Shape 214">
                <a:extLst>
                  <a:ext uri="{FF2B5EF4-FFF2-40B4-BE49-F238E27FC236}">
                    <a16:creationId xmlns:a16="http://schemas.microsoft.com/office/drawing/2014/main" id="{1D6A06B8-1E4A-497F-B977-F78E5D7D00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55BC53AD-5249-4FB1-AB74-3F71AAEB5A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36F8561A-874A-48BB-BCC2-07F002ED4FD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8" name="Freeform: Shape 217">
                <a:extLst>
                  <a:ext uri="{FF2B5EF4-FFF2-40B4-BE49-F238E27FC236}">
                    <a16:creationId xmlns:a16="http://schemas.microsoft.com/office/drawing/2014/main" id="{BA6B1B8F-9695-447F-BF2F-9010D40A07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9" name="Freeform: Shape 218">
                <a:extLst>
                  <a:ext uri="{FF2B5EF4-FFF2-40B4-BE49-F238E27FC236}">
                    <a16:creationId xmlns:a16="http://schemas.microsoft.com/office/drawing/2014/main" id="{454192F9-26C5-4212-BA60-CADA662AFE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BFBDA013-4858-422E-AE7A-614BF71FB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1" name="Freeform: Shape 220">
                <a:extLst>
                  <a:ext uri="{FF2B5EF4-FFF2-40B4-BE49-F238E27FC236}">
                    <a16:creationId xmlns:a16="http://schemas.microsoft.com/office/drawing/2014/main" id="{42BA261C-0C75-431D-9FD5-2C3AA241BE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0F8709D9-2655-4A39-9228-BCFCBF4122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3" name="Freeform: Shape 222">
                <a:extLst>
                  <a:ext uri="{FF2B5EF4-FFF2-40B4-BE49-F238E27FC236}">
                    <a16:creationId xmlns:a16="http://schemas.microsoft.com/office/drawing/2014/main" id="{9653F80B-5CF7-45EF-889B-FD0AAF4835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4" name="Freeform: Shape 223">
                <a:extLst>
                  <a:ext uri="{FF2B5EF4-FFF2-40B4-BE49-F238E27FC236}">
                    <a16:creationId xmlns:a16="http://schemas.microsoft.com/office/drawing/2014/main" id="{2A1DA86A-7442-4897-88A4-EDD18A01C5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5" name="Freeform: Shape 224">
                <a:extLst>
                  <a:ext uri="{FF2B5EF4-FFF2-40B4-BE49-F238E27FC236}">
                    <a16:creationId xmlns:a16="http://schemas.microsoft.com/office/drawing/2014/main" id="{39623279-A4CE-49AC-B5FA-CD224324BE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" name="Freeform: Shape 225">
                <a:extLst>
                  <a:ext uri="{FF2B5EF4-FFF2-40B4-BE49-F238E27FC236}">
                    <a16:creationId xmlns:a16="http://schemas.microsoft.com/office/drawing/2014/main" id="{EB9D8B4D-1BE5-4CD9-A592-D0D3D76911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7" name="Freeform: Shape 226">
                <a:extLst>
                  <a:ext uri="{FF2B5EF4-FFF2-40B4-BE49-F238E27FC236}">
                    <a16:creationId xmlns:a16="http://schemas.microsoft.com/office/drawing/2014/main" id="{769A47A3-F5B7-4BF0-B920-21A62F96F7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6E5DCDE9-48A4-41BA-987D-CC72C62B36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0F51F840-3DBF-444E-BC79-718416C51D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0" name="Freeform: Shape 229">
                <a:extLst>
                  <a:ext uri="{FF2B5EF4-FFF2-40B4-BE49-F238E27FC236}">
                    <a16:creationId xmlns:a16="http://schemas.microsoft.com/office/drawing/2014/main" id="{2DFD2B64-98D0-4E59-AE1F-693872F36D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1" name="Freeform: Shape 230">
                <a:extLst>
                  <a:ext uri="{FF2B5EF4-FFF2-40B4-BE49-F238E27FC236}">
                    <a16:creationId xmlns:a16="http://schemas.microsoft.com/office/drawing/2014/main" id="{CF09CB65-8B7E-426C-A3FE-DD20196FCB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2" name="Freeform: Shape 231">
                <a:extLst>
                  <a:ext uri="{FF2B5EF4-FFF2-40B4-BE49-F238E27FC236}">
                    <a16:creationId xmlns:a16="http://schemas.microsoft.com/office/drawing/2014/main" id="{43149294-A5BC-4E62-A167-3CD55E05B3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3" name="Freeform: Shape 232">
                <a:extLst>
                  <a:ext uri="{FF2B5EF4-FFF2-40B4-BE49-F238E27FC236}">
                    <a16:creationId xmlns:a16="http://schemas.microsoft.com/office/drawing/2014/main" id="{DB99FCDF-C9A0-40F7-ABDE-7247B2238D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4" name="Freeform: Shape 233">
                <a:extLst>
                  <a:ext uri="{FF2B5EF4-FFF2-40B4-BE49-F238E27FC236}">
                    <a16:creationId xmlns:a16="http://schemas.microsoft.com/office/drawing/2014/main" id="{0CE59751-EC07-43C1-A5F5-AF5D30EBBE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5" name="Freeform: Shape 234">
                <a:extLst>
                  <a:ext uri="{FF2B5EF4-FFF2-40B4-BE49-F238E27FC236}">
                    <a16:creationId xmlns:a16="http://schemas.microsoft.com/office/drawing/2014/main" id="{4573CCF2-67F2-4BD1-A01C-1D064B908F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6" name="Freeform: Shape 235">
                <a:extLst>
                  <a:ext uri="{FF2B5EF4-FFF2-40B4-BE49-F238E27FC236}">
                    <a16:creationId xmlns:a16="http://schemas.microsoft.com/office/drawing/2014/main" id="{1C60C662-612D-485A-A50D-E938C6E49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7" name="Freeform: Shape 236">
                <a:extLst>
                  <a:ext uri="{FF2B5EF4-FFF2-40B4-BE49-F238E27FC236}">
                    <a16:creationId xmlns:a16="http://schemas.microsoft.com/office/drawing/2014/main" id="{0048F63C-A2BB-4D89-9649-91EC2045C0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8" name="Freeform: Shape 237">
                <a:extLst>
                  <a:ext uri="{FF2B5EF4-FFF2-40B4-BE49-F238E27FC236}">
                    <a16:creationId xmlns:a16="http://schemas.microsoft.com/office/drawing/2014/main" id="{1C29F96C-43D4-4F0F-A76D-4CED9C610C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9" name="Freeform: Shape 238">
                <a:extLst>
                  <a:ext uri="{FF2B5EF4-FFF2-40B4-BE49-F238E27FC236}">
                    <a16:creationId xmlns:a16="http://schemas.microsoft.com/office/drawing/2014/main" id="{B660107F-776B-455F-AC78-225F21B81DE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0" name="Freeform: Shape 239">
                <a:extLst>
                  <a:ext uri="{FF2B5EF4-FFF2-40B4-BE49-F238E27FC236}">
                    <a16:creationId xmlns:a16="http://schemas.microsoft.com/office/drawing/2014/main" id="{EB1DB332-7265-477D-9A04-EDB3799DEA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1" name="Freeform: Shape 240">
                <a:extLst>
                  <a:ext uri="{FF2B5EF4-FFF2-40B4-BE49-F238E27FC236}">
                    <a16:creationId xmlns:a16="http://schemas.microsoft.com/office/drawing/2014/main" id="{EBBEFE2D-1654-40D8-A838-45728A16836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2" name="Freeform: Shape 241">
                <a:extLst>
                  <a:ext uri="{FF2B5EF4-FFF2-40B4-BE49-F238E27FC236}">
                    <a16:creationId xmlns:a16="http://schemas.microsoft.com/office/drawing/2014/main" id="{190211E2-64DF-4171-811B-B8A0CD87B9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3" name="Freeform: Shape 242">
                <a:extLst>
                  <a:ext uri="{FF2B5EF4-FFF2-40B4-BE49-F238E27FC236}">
                    <a16:creationId xmlns:a16="http://schemas.microsoft.com/office/drawing/2014/main" id="{5F7CDCE8-8B48-4859-BDFE-FCB7BC6F58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4" name="Freeform: Shape 243">
                <a:extLst>
                  <a:ext uri="{FF2B5EF4-FFF2-40B4-BE49-F238E27FC236}">
                    <a16:creationId xmlns:a16="http://schemas.microsoft.com/office/drawing/2014/main" id="{B770A8C4-614E-4295-A937-718CC61B25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A699ADB6-675C-44B0-B96E-EDD7AC1F96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6" name="Freeform: Shape 245">
                <a:extLst>
                  <a:ext uri="{FF2B5EF4-FFF2-40B4-BE49-F238E27FC236}">
                    <a16:creationId xmlns:a16="http://schemas.microsoft.com/office/drawing/2014/main" id="{64875E98-2AA1-4001-90EA-2F3D9E017E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7" name="Freeform: Shape 246">
                <a:extLst>
                  <a:ext uri="{FF2B5EF4-FFF2-40B4-BE49-F238E27FC236}">
                    <a16:creationId xmlns:a16="http://schemas.microsoft.com/office/drawing/2014/main" id="{5BEC7219-356F-4141-B57B-8BCD85BF777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8" name="Freeform: Shape 247">
                <a:extLst>
                  <a:ext uri="{FF2B5EF4-FFF2-40B4-BE49-F238E27FC236}">
                    <a16:creationId xmlns:a16="http://schemas.microsoft.com/office/drawing/2014/main" id="{564D4AAB-BB2C-4A77-BB45-94EEC66CD7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9" name="Freeform: Shape 248">
                <a:extLst>
                  <a:ext uri="{FF2B5EF4-FFF2-40B4-BE49-F238E27FC236}">
                    <a16:creationId xmlns:a16="http://schemas.microsoft.com/office/drawing/2014/main" id="{CE9CF29A-81CA-4A03-8B04-55F5668826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52FEFF22-7798-4730-9C0B-EC7EAFCD01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00149276-D167-4D2B-93F1-FD2958302B7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E7DC22D5-A39C-4789-A952-D891488772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3" name="Freeform: Shape 252">
                <a:extLst>
                  <a:ext uri="{FF2B5EF4-FFF2-40B4-BE49-F238E27FC236}">
                    <a16:creationId xmlns:a16="http://schemas.microsoft.com/office/drawing/2014/main" id="{7BA51EF1-15F0-4193-AB83-F8C8A64D62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4" name="Freeform: Shape 253">
                <a:extLst>
                  <a:ext uri="{FF2B5EF4-FFF2-40B4-BE49-F238E27FC236}">
                    <a16:creationId xmlns:a16="http://schemas.microsoft.com/office/drawing/2014/main" id="{3FB75ADB-F020-4C56-91C6-9AB462985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5" name="Freeform: Shape 254">
                <a:extLst>
                  <a:ext uri="{FF2B5EF4-FFF2-40B4-BE49-F238E27FC236}">
                    <a16:creationId xmlns:a16="http://schemas.microsoft.com/office/drawing/2014/main" id="{DBCE5CDF-BBF6-4E67-8CCE-9482D7EB4F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2138BABC-E51C-4F80-972E-CF44385C16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96B0C850-272E-4B08-8779-B872DCAA37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2EEE54AF-B9C2-494D-9E02-2F67FEF7A2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id="{D21349A4-F7C9-492C-A658-EA9F7538B6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id="{D88D1ED8-AC07-4621-9933-E10CE61220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6FD21FCD-1DA9-45C2-9AB5-548EE0E6E6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" name="Freeform: Shape 261">
                <a:extLst>
                  <a:ext uri="{FF2B5EF4-FFF2-40B4-BE49-F238E27FC236}">
                    <a16:creationId xmlns:a16="http://schemas.microsoft.com/office/drawing/2014/main" id="{C8BDD8CA-1442-470F-A5D3-FC8A87A103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" name="Freeform: Shape 262">
                <a:extLst>
                  <a:ext uri="{FF2B5EF4-FFF2-40B4-BE49-F238E27FC236}">
                    <a16:creationId xmlns:a16="http://schemas.microsoft.com/office/drawing/2014/main" id="{3B8DF094-690E-4C13-8284-7A7C97441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4" name="Freeform: Shape 263">
                <a:extLst>
                  <a:ext uri="{FF2B5EF4-FFF2-40B4-BE49-F238E27FC236}">
                    <a16:creationId xmlns:a16="http://schemas.microsoft.com/office/drawing/2014/main" id="{FE0B926C-A114-444D-BA51-FECE28B03C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5" name="Freeform: Shape 264">
                <a:extLst>
                  <a:ext uri="{FF2B5EF4-FFF2-40B4-BE49-F238E27FC236}">
                    <a16:creationId xmlns:a16="http://schemas.microsoft.com/office/drawing/2014/main" id="{00BDE6CC-5F54-4752-ACC4-E3BCF2BEEA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6" name="Freeform: Shape 265">
                <a:extLst>
                  <a:ext uri="{FF2B5EF4-FFF2-40B4-BE49-F238E27FC236}">
                    <a16:creationId xmlns:a16="http://schemas.microsoft.com/office/drawing/2014/main" id="{6E28F857-CCD8-4222-84C0-A0B415E7BD8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CD2687E0-0214-44E6-8BB1-34F6B7BA89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7F1236AA-FC17-487E-83B1-D71BCB2A87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623384AA-72EF-4BCF-9137-1944405836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1BD81D1B-2270-4FBE-B437-F0DBB8DDFF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" name="Freeform: Shape 270">
                <a:extLst>
                  <a:ext uri="{FF2B5EF4-FFF2-40B4-BE49-F238E27FC236}">
                    <a16:creationId xmlns:a16="http://schemas.microsoft.com/office/drawing/2014/main" id="{6411E268-F8CA-4C78-82ED-DDCF28B0BE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2" name="Freeform: Shape 271">
                <a:extLst>
                  <a:ext uri="{FF2B5EF4-FFF2-40B4-BE49-F238E27FC236}">
                    <a16:creationId xmlns:a16="http://schemas.microsoft.com/office/drawing/2014/main" id="{D48F8732-5205-4843-A2EB-3E0EB18F9F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3" name="Freeform: Shape 272">
                <a:extLst>
                  <a:ext uri="{FF2B5EF4-FFF2-40B4-BE49-F238E27FC236}">
                    <a16:creationId xmlns:a16="http://schemas.microsoft.com/office/drawing/2014/main" id="{DC5966DA-8E1A-43FF-A1A4-C6879B4564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4" name="Freeform: Shape 273">
                <a:extLst>
                  <a:ext uri="{FF2B5EF4-FFF2-40B4-BE49-F238E27FC236}">
                    <a16:creationId xmlns:a16="http://schemas.microsoft.com/office/drawing/2014/main" id="{E3BEFD3E-662F-4B38-859E-093A14241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5" name="Freeform: Shape 274">
                <a:extLst>
                  <a:ext uri="{FF2B5EF4-FFF2-40B4-BE49-F238E27FC236}">
                    <a16:creationId xmlns:a16="http://schemas.microsoft.com/office/drawing/2014/main" id="{06C52F63-F17B-4356-A3AE-9707D93D29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6" name="Freeform: Shape 275">
                <a:extLst>
                  <a:ext uri="{FF2B5EF4-FFF2-40B4-BE49-F238E27FC236}">
                    <a16:creationId xmlns:a16="http://schemas.microsoft.com/office/drawing/2014/main" id="{85706A28-0822-4064-AD3E-2A1F4E1C9E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7" name="Freeform: Shape 276">
                <a:extLst>
                  <a:ext uri="{FF2B5EF4-FFF2-40B4-BE49-F238E27FC236}">
                    <a16:creationId xmlns:a16="http://schemas.microsoft.com/office/drawing/2014/main" id="{348A813F-1672-44DB-A207-F3494E7C28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8" name="Freeform: Shape 277">
                <a:extLst>
                  <a:ext uri="{FF2B5EF4-FFF2-40B4-BE49-F238E27FC236}">
                    <a16:creationId xmlns:a16="http://schemas.microsoft.com/office/drawing/2014/main" id="{6FC8AEBA-4BD5-4BB0-B004-A8B06B6A41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9" name="Freeform: Shape 278">
                <a:extLst>
                  <a:ext uri="{FF2B5EF4-FFF2-40B4-BE49-F238E27FC236}">
                    <a16:creationId xmlns:a16="http://schemas.microsoft.com/office/drawing/2014/main" id="{71ED8D8F-0325-426C-9257-1A5048211F5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0" name="Freeform: Shape 279">
                <a:extLst>
                  <a:ext uri="{FF2B5EF4-FFF2-40B4-BE49-F238E27FC236}">
                    <a16:creationId xmlns:a16="http://schemas.microsoft.com/office/drawing/2014/main" id="{0FF054DF-85C2-466A-9D64-EB6D95AA82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:a16="http://schemas.microsoft.com/office/drawing/2014/main" id="{2D01FA60-E77D-41EE-8228-CFB979E3D5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:a16="http://schemas.microsoft.com/office/drawing/2014/main" id="{AC8D6F02-E0C8-4EF5-9D41-E75C16C16E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3" name="Freeform: Shape 282">
                <a:extLst>
                  <a:ext uri="{FF2B5EF4-FFF2-40B4-BE49-F238E27FC236}">
                    <a16:creationId xmlns:a16="http://schemas.microsoft.com/office/drawing/2014/main" id="{BD111AAF-4EE4-4A89-84D2-4201F035D7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4" name="Freeform: Shape 283">
                <a:extLst>
                  <a:ext uri="{FF2B5EF4-FFF2-40B4-BE49-F238E27FC236}">
                    <a16:creationId xmlns:a16="http://schemas.microsoft.com/office/drawing/2014/main" id="{E8F4C133-3F54-4715-A7D6-4261B9A998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5" name="Freeform: Shape 284">
                <a:extLst>
                  <a:ext uri="{FF2B5EF4-FFF2-40B4-BE49-F238E27FC236}">
                    <a16:creationId xmlns:a16="http://schemas.microsoft.com/office/drawing/2014/main" id="{0BAA2E6B-E393-45EA-8AE6-A775AA69CC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6" name="Freeform: Shape 285">
                <a:extLst>
                  <a:ext uri="{FF2B5EF4-FFF2-40B4-BE49-F238E27FC236}">
                    <a16:creationId xmlns:a16="http://schemas.microsoft.com/office/drawing/2014/main" id="{7DB4F953-9FE8-4B8D-A62B-CB20A7037A3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7" name="Freeform: Shape 286">
                <a:extLst>
                  <a:ext uri="{FF2B5EF4-FFF2-40B4-BE49-F238E27FC236}">
                    <a16:creationId xmlns:a16="http://schemas.microsoft.com/office/drawing/2014/main" id="{9D918AF2-85FB-436F-99DB-622B076646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8" name="Freeform: Shape 287">
                <a:extLst>
                  <a:ext uri="{FF2B5EF4-FFF2-40B4-BE49-F238E27FC236}">
                    <a16:creationId xmlns:a16="http://schemas.microsoft.com/office/drawing/2014/main" id="{1F078C58-0893-4D64-B685-BCB70CAC6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AEDA3784-7618-477C-A8B0-36FA393D64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0" name="Freeform: Shape 289">
                <a:extLst>
                  <a:ext uri="{FF2B5EF4-FFF2-40B4-BE49-F238E27FC236}">
                    <a16:creationId xmlns:a16="http://schemas.microsoft.com/office/drawing/2014/main" id="{0AC49727-CA00-439E-82D4-B446B78965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1" name="Freeform: Shape 290">
                <a:extLst>
                  <a:ext uri="{FF2B5EF4-FFF2-40B4-BE49-F238E27FC236}">
                    <a16:creationId xmlns:a16="http://schemas.microsoft.com/office/drawing/2014/main" id="{6B67B441-65C8-4A53-968B-C56CB40867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2" name="Freeform: Shape 291">
                <a:extLst>
                  <a:ext uri="{FF2B5EF4-FFF2-40B4-BE49-F238E27FC236}">
                    <a16:creationId xmlns:a16="http://schemas.microsoft.com/office/drawing/2014/main" id="{94CEDDB5-CC85-4A9E-A73C-85D7B714FA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3" name="Freeform: Shape 292">
                <a:extLst>
                  <a:ext uri="{FF2B5EF4-FFF2-40B4-BE49-F238E27FC236}">
                    <a16:creationId xmlns:a16="http://schemas.microsoft.com/office/drawing/2014/main" id="{80BF7883-770D-4CA2-BE01-C5F4B102B9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4" name="Freeform: Shape 293">
                <a:extLst>
                  <a:ext uri="{FF2B5EF4-FFF2-40B4-BE49-F238E27FC236}">
                    <a16:creationId xmlns:a16="http://schemas.microsoft.com/office/drawing/2014/main" id="{7DF07BC6-9560-430C-86FA-AFA6F7DF09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5" name="Freeform: Shape 294">
                <a:extLst>
                  <a:ext uri="{FF2B5EF4-FFF2-40B4-BE49-F238E27FC236}">
                    <a16:creationId xmlns:a16="http://schemas.microsoft.com/office/drawing/2014/main" id="{9B085920-7744-44C8-AF91-D2F16C997D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22308C0A-08FC-4AAA-87B2-1E57033E4A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AB727BDA-993C-4BB5-8CED-8D50C55F7A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8" name="Freeform: Shape 297">
                <a:extLst>
                  <a:ext uri="{FF2B5EF4-FFF2-40B4-BE49-F238E27FC236}">
                    <a16:creationId xmlns:a16="http://schemas.microsoft.com/office/drawing/2014/main" id="{1BB192D1-56DC-4342-911C-7D80A9084D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9" name="Freeform: Shape 298">
                <a:extLst>
                  <a:ext uri="{FF2B5EF4-FFF2-40B4-BE49-F238E27FC236}">
                    <a16:creationId xmlns:a16="http://schemas.microsoft.com/office/drawing/2014/main" id="{337ADC5A-E225-4E91-B940-2DD15330E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" name="Freeform: Shape 299">
                <a:extLst>
                  <a:ext uri="{FF2B5EF4-FFF2-40B4-BE49-F238E27FC236}">
                    <a16:creationId xmlns:a16="http://schemas.microsoft.com/office/drawing/2014/main" id="{0D170CF5-349D-4588-8AD3-373D47A4E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" name="Freeform: Shape 300">
                <a:extLst>
                  <a:ext uri="{FF2B5EF4-FFF2-40B4-BE49-F238E27FC236}">
                    <a16:creationId xmlns:a16="http://schemas.microsoft.com/office/drawing/2014/main" id="{297A6982-5B80-4376-A9D2-C11E9B0843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2" name="Freeform: Shape 301">
                <a:extLst>
                  <a:ext uri="{FF2B5EF4-FFF2-40B4-BE49-F238E27FC236}">
                    <a16:creationId xmlns:a16="http://schemas.microsoft.com/office/drawing/2014/main" id="{0B14F779-546D-4011-8459-2E8E34C505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3" name="Freeform: Shape 302">
                <a:extLst>
                  <a:ext uri="{FF2B5EF4-FFF2-40B4-BE49-F238E27FC236}">
                    <a16:creationId xmlns:a16="http://schemas.microsoft.com/office/drawing/2014/main" id="{35AE6943-22C6-405D-A071-F8EC29DAB0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4" name="Freeform: Shape 303">
                <a:extLst>
                  <a:ext uri="{FF2B5EF4-FFF2-40B4-BE49-F238E27FC236}">
                    <a16:creationId xmlns:a16="http://schemas.microsoft.com/office/drawing/2014/main" id="{2464DBFD-1DA1-456F-8427-CF66CD4C8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5" name="Freeform: Shape 304">
                <a:extLst>
                  <a:ext uri="{FF2B5EF4-FFF2-40B4-BE49-F238E27FC236}">
                    <a16:creationId xmlns:a16="http://schemas.microsoft.com/office/drawing/2014/main" id="{C9CA1114-00C4-448B-BF9A-9D70C709B0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6" name="Freeform: Shape 305">
                <a:extLst>
                  <a:ext uri="{FF2B5EF4-FFF2-40B4-BE49-F238E27FC236}">
                    <a16:creationId xmlns:a16="http://schemas.microsoft.com/office/drawing/2014/main" id="{2101A885-A4A8-4AFE-9905-E510D58C84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7" name="Freeform: Shape 306">
                <a:extLst>
                  <a:ext uri="{FF2B5EF4-FFF2-40B4-BE49-F238E27FC236}">
                    <a16:creationId xmlns:a16="http://schemas.microsoft.com/office/drawing/2014/main" id="{661E165D-4826-43AD-AD75-1C965A71A0B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8" name="Freeform: Shape 307">
                <a:extLst>
                  <a:ext uri="{FF2B5EF4-FFF2-40B4-BE49-F238E27FC236}">
                    <a16:creationId xmlns:a16="http://schemas.microsoft.com/office/drawing/2014/main" id="{C1F2231A-5945-44AF-95E4-6D14529C8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9" name="Freeform: Shape 308">
                <a:extLst>
                  <a:ext uri="{FF2B5EF4-FFF2-40B4-BE49-F238E27FC236}">
                    <a16:creationId xmlns:a16="http://schemas.microsoft.com/office/drawing/2014/main" id="{1998F14A-698C-4220-92B8-2EC10C3561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0" name="Freeform: Shape 309">
                <a:extLst>
                  <a:ext uri="{FF2B5EF4-FFF2-40B4-BE49-F238E27FC236}">
                    <a16:creationId xmlns:a16="http://schemas.microsoft.com/office/drawing/2014/main" id="{496E0BBF-D595-4DAE-91C6-4EB179C693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" name="Freeform: Shape 310">
                <a:extLst>
                  <a:ext uri="{FF2B5EF4-FFF2-40B4-BE49-F238E27FC236}">
                    <a16:creationId xmlns:a16="http://schemas.microsoft.com/office/drawing/2014/main" id="{E31F1BC0-CB0A-4386-BE5E-7972AFB050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2" name="Freeform: Shape 311">
                <a:extLst>
                  <a:ext uri="{FF2B5EF4-FFF2-40B4-BE49-F238E27FC236}">
                    <a16:creationId xmlns:a16="http://schemas.microsoft.com/office/drawing/2014/main" id="{B1575BDE-4CFA-4FAD-9F64-692A6DBFF5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3" name="Freeform: Shape 312">
                <a:extLst>
                  <a:ext uri="{FF2B5EF4-FFF2-40B4-BE49-F238E27FC236}">
                    <a16:creationId xmlns:a16="http://schemas.microsoft.com/office/drawing/2014/main" id="{9D32D2E3-5D5B-4751-A477-A26860AC17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4" name="Freeform: Shape 313">
                <a:extLst>
                  <a:ext uri="{FF2B5EF4-FFF2-40B4-BE49-F238E27FC236}">
                    <a16:creationId xmlns:a16="http://schemas.microsoft.com/office/drawing/2014/main" id="{92009233-25F1-4029-B170-318CBBA00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5" name="Freeform: Shape 314">
                <a:extLst>
                  <a:ext uri="{FF2B5EF4-FFF2-40B4-BE49-F238E27FC236}">
                    <a16:creationId xmlns:a16="http://schemas.microsoft.com/office/drawing/2014/main" id="{CCBFA5E5-8384-4D58-BD73-BA36E23E80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6" name="Freeform: Shape 315">
                <a:extLst>
                  <a:ext uri="{FF2B5EF4-FFF2-40B4-BE49-F238E27FC236}">
                    <a16:creationId xmlns:a16="http://schemas.microsoft.com/office/drawing/2014/main" id="{3ACBBAC3-185E-4C28-81AB-C9BE2A88DE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7" name="Freeform: Shape 316">
                <a:extLst>
                  <a:ext uri="{FF2B5EF4-FFF2-40B4-BE49-F238E27FC236}">
                    <a16:creationId xmlns:a16="http://schemas.microsoft.com/office/drawing/2014/main" id="{225AF996-F3FB-4AF2-B954-BDF79069E7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8" name="Freeform: Shape 317">
                <a:extLst>
                  <a:ext uri="{FF2B5EF4-FFF2-40B4-BE49-F238E27FC236}">
                    <a16:creationId xmlns:a16="http://schemas.microsoft.com/office/drawing/2014/main" id="{E10B0127-17D3-4B62-8708-9558A79455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9" name="Freeform: Shape 318">
                <a:extLst>
                  <a:ext uri="{FF2B5EF4-FFF2-40B4-BE49-F238E27FC236}">
                    <a16:creationId xmlns:a16="http://schemas.microsoft.com/office/drawing/2014/main" id="{A36A9D1B-B750-446F-99FF-E3280E32AD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0" name="Freeform: Shape 319">
                <a:extLst>
                  <a:ext uri="{FF2B5EF4-FFF2-40B4-BE49-F238E27FC236}">
                    <a16:creationId xmlns:a16="http://schemas.microsoft.com/office/drawing/2014/main" id="{C078DB92-DE53-4BEC-BBD4-B5966EAA16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1" name="Freeform: Shape 320">
                <a:extLst>
                  <a:ext uri="{FF2B5EF4-FFF2-40B4-BE49-F238E27FC236}">
                    <a16:creationId xmlns:a16="http://schemas.microsoft.com/office/drawing/2014/main" id="{7334AD7D-F850-4E92-89F9-49EE6E3AA7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2" name="Freeform: Shape 321">
                <a:extLst>
                  <a:ext uri="{FF2B5EF4-FFF2-40B4-BE49-F238E27FC236}">
                    <a16:creationId xmlns:a16="http://schemas.microsoft.com/office/drawing/2014/main" id="{14D983A3-96A9-4BB8-90D5-93B0E625F8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3" name="Freeform: Shape 322">
                <a:extLst>
                  <a:ext uri="{FF2B5EF4-FFF2-40B4-BE49-F238E27FC236}">
                    <a16:creationId xmlns:a16="http://schemas.microsoft.com/office/drawing/2014/main" id="{43A1FFE3-BB5F-4455-B23F-DA56AE791E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4" name="Freeform: Shape 323">
                <a:extLst>
                  <a:ext uri="{FF2B5EF4-FFF2-40B4-BE49-F238E27FC236}">
                    <a16:creationId xmlns:a16="http://schemas.microsoft.com/office/drawing/2014/main" id="{C34E69E0-4115-4CAA-86FB-1D5A8830D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5" name="Freeform: Shape 324">
                <a:extLst>
                  <a:ext uri="{FF2B5EF4-FFF2-40B4-BE49-F238E27FC236}">
                    <a16:creationId xmlns:a16="http://schemas.microsoft.com/office/drawing/2014/main" id="{E5707C7C-BEB2-4920-9D44-8AF218FFBF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6" name="Freeform: Shape 325">
                <a:extLst>
                  <a:ext uri="{FF2B5EF4-FFF2-40B4-BE49-F238E27FC236}">
                    <a16:creationId xmlns:a16="http://schemas.microsoft.com/office/drawing/2014/main" id="{D95D2E5E-6D1E-43FC-A231-E28A08296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7" name="Freeform: Shape 326">
                <a:extLst>
                  <a:ext uri="{FF2B5EF4-FFF2-40B4-BE49-F238E27FC236}">
                    <a16:creationId xmlns:a16="http://schemas.microsoft.com/office/drawing/2014/main" id="{DB511D52-FE0D-4F8D-AC2F-6806904C67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" name="Freeform: Shape 327">
                <a:extLst>
                  <a:ext uri="{FF2B5EF4-FFF2-40B4-BE49-F238E27FC236}">
                    <a16:creationId xmlns:a16="http://schemas.microsoft.com/office/drawing/2014/main" id="{E4D31CC7-D38B-4566-A6F9-5CB84EEAAD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9" name="Freeform: Shape 328">
                <a:extLst>
                  <a:ext uri="{FF2B5EF4-FFF2-40B4-BE49-F238E27FC236}">
                    <a16:creationId xmlns:a16="http://schemas.microsoft.com/office/drawing/2014/main" id="{48116577-FA2A-434D-83D4-213A1497D2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0" name="Freeform: Shape 329">
                <a:extLst>
                  <a:ext uri="{FF2B5EF4-FFF2-40B4-BE49-F238E27FC236}">
                    <a16:creationId xmlns:a16="http://schemas.microsoft.com/office/drawing/2014/main" id="{02288414-AA9B-4065-A506-AE5ED2ABC5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1" name="Freeform: Shape 330">
                <a:extLst>
                  <a:ext uri="{FF2B5EF4-FFF2-40B4-BE49-F238E27FC236}">
                    <a16:creationId xmlns:a16="http://schemas.microsoft.com/office/drawing/2014/main" id="{92EAF5E5-70A0-4FE6-B906-6BCF9C49F7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2" name="Freeform: Shape 331">
                <a:extLst>
                  <a:ext uri="{FF2B5EF4-FFF2-40B4-BE49-F238E27FC236}">
                    <a16:creationId xmlns:a16="http://schemas.microsoft.com/office/drawing/2014/main" id="{3DA12971-2CD2-4DE8-8B05-8B11B5614B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3" name="Freeform: Shape 332">
                <a:extLst>
                  <a:ext uri="{FF2B5EF4-FFF2-40B4-BE49-F238E27FC236}">
                    <a16:creationId xmlns:a16="http://schemas.microsoft.com/office/drawing/2014/main" id="{B9486073-CABC-45A3-B442-5959E5CE6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4" name="Freeform: Shape 333">
                <a:extLst>
                  <a:ext uri="{FF2B5EF4-FFF2-40B4-BE49-F238E27FC236}">
                    <a16:creationId xmlns:a16="http://schemas.microsoft.com/office/drawing/2014/main" id="{3EEB7953-85A2-4391-931C-CE88AC0532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5" name="Freeform: Shape 334">
                <a:extLst>
                  <a:ext uri="{FF2B5EF4-FFF2-40B4-BE49-F238E27FC236}">
                    <a16:creationId xmlns:a16="http://schemas.microsoft.com/office/drawing/2014/main" id="{1BF2EBC9-4A08-4A35-8C75-15E51BA0AB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" name="Freeform: Shape 335">
                <a:extLst>
                  <a:ext uri="{FF2B5EF4-FFF2-40B4-BE49-F238E27FC236}">
                    <a16:creationId xmlns:a16="http://schemas.microsoft.com/office/drawing/2014/main" id="{1686BEF1-7F1A-40F6-BC3F-24221ACECC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" name="Freeform: Shape 336">
                <a:extLst>
                  <a:ext uri="{FF2B5EF4-FFF2-40B4-BE49-F238E27FC236}">
                    <a16:creationId xmlns:a16="http://schemas.microsoft.com/office/drawing/2014/main" id="{5D2D2281-DA3F-41A6-B56E-2EE507826A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" name="Freeform: Shape 337">
                <a:extLst>
                  <a:ext uri="{FF2B5EF4-FFF2-40B4-BE49-F238E27FC236}">
                    <a16:creationId xmlns:a16="http://schemas.microsoft.com/office/drawing/2014/main" id="{B1EBA419-056B-478C-A25C-B349F4DDD9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" name="Freeform: Shape 338">
                <a:extLst>
                  <a:ext uri="{FF2B5EF4-FFF2-40B4-BE49-F238E27FC236}">
                    <a16:creationId xmlns:a16="http://schemas.microsoft.com/office/drawing/2014/main" id="{3DE38383-61B3-4E4E-B781-1C7DA04D657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" name="Freeform: Shape 339">
                <a:extLst>
                  <a:ext uri="{FF2B5EF4-FFF2-40B4-BE49-F238E27FC236}">
                    <a16:creationId xmlns:a16="http://schemas.microsoft.com/office/drawing/2014/main" id="{F62AD048-154B-4830-A46F-263BA35AA7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" name="Freeform: Shape 340">
                <a:extLst>
                  <a:ext uri="{FF2B5EF4-FFF2-40B4-BE49-F238E27FC236}">
                    <a16:creationId xmlns:a16="http://schemas.microsoft.com/office/drawing/2014/main" id="{636A730F-15EE-440C-84B5-0541AE95468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" name="Freeform: Shape 341">
                <a:extLst>
                  <a:ext uri="{FF2B5EF4-FFF2-40B4-BE49-F238E27FC236}">
                    <a16:creationId xmlns:a16="http://schemas.microsoft.com/office/drawing/2014/main" id="{31AF286F-6D0E-447F-B4D1-24729E0D62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" name="Freeform: Shape 342">
                <a:extLst>
                  <a:ext uri="{FF2B5EF4-FFF2-40B4-BE49-F238E27FC236}">
                    <a16:creationId xmlns:a16="http://schemas.microsoft.com/office/drawing/2014/main" id="{36F64061-98E4-477D-BABF-CC6BA8D676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" name="Freeform: Shape 343">
                <a:extLst>
                  <a:ext uri="{FF2B5EF4-FFF2-40B4-BE49-F238E27FC236}">
                    <a16:creationId xmlns:a16="http://schemas.microsoft.com/office/drawing/2014/main" id="{1C601616-D38B-4ED2-BD55-F5AEA36AB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5" name="Freeform: Shape 344">
                <a:extLst>
                  <a:ext uri="{FF2B5EF4-FFF2-40B4-BE49-F238E27FC236}">
                    <a16:creationId xmlns:a16="http://schemas.microsoft.com/office/drawing/2014/main" id="{E0593B16-48EE-41A8-B4AF-E03A74CBB8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6" name="Freeform: Shape 345">
                <a:extLst>
                  <a:ext uri="{FF2B5EF4-FFF2-40B4-BE49-F238E27FC236}">
                    <a16:creationId xmlns:a16="http://schemas.microsoft.com/office/drawing/2014/main" id="{26B2406B-8A3A-4381-8D69-1178F16C4D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7" name="Freeform: Shape 346">
                <a:extLst>
                  <a:ext uri="{FF2B5EF4-FFF2-40B4-BE49-F238E27FC236}">
                    <a16:creationId xmlns:a16="http://schemas.microsoft.com/office/drawing/2014/main" id="{DF1F792D-BA16-4D8F-99C3-E5E6959A51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8" name="Freeform: Shape 347">
                <a:extLst>
                  <a:ext uri="{FF2B5EF4-FFF2-40B4-BE49-F238E27FC236}">
                    <a16:creationId xmlns:a16="http://schemas.microsoft.com/office/drawing/2014/main" id="{AA77D5AF-6FFE-4577-BC40-BA19023071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9" name="Freeform: Shape 348">
                <a:extLst>
                  <a:ext uri="{FF2B5EF4-FFF2-40B4-BE49-F238E27FC236}">
                    <a16:creationId xmlns:a16="http://schemas.microsoft.com/office/drawing/2014/main" id="{08F16A01-2EE8-4E4F-83CD-2000577D1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0" name="Freeform: Shape 349">
                <a:extLst>
                  <a:ext uri="{FF2B5EF4-FFF2-40B4-BE49-F238E27FC236}">
                    <a16:creationId xmlns:a16="http://schemas.microsoft.com/office/drawing/2014/main" id="{18ACB7FF-8D64-44A2-8571-7DB441D97E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1" name="Freeform: Shape 350">
                <a:extLst>
                  <a:ext uri="{FF2B5EF4-FFF2-40B4-BE49-F238E27FC236}">
                    <a16:creationId xmlns:a16="http://schemas.microsoft.com/office/drawing/2014/main" id="{E15E0D81-20B6-4D4C-9B7C-4D5A01B6AA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2" name="Freeform: Shape 351">
                <a:extLst>
                  <a:ext uri="{FF2B5EF4-FFF2-40B4-BE49-F238E27FC236}">
                    <a16:creationId xmlns:a16="http://schemas.microsoft.com/office/drawing/2014/main" id="{8F687395-0ADA-4504-B6D0-D55493AB66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3" name="Freeform: Shape 352">
                <a:extLst>
                  <a:ext uri="{FF2B5EF4-FFF2-40B4-BE49-F238E27FC236}">
                    <a16:creationId xmlns:a16="http://schemas.microsoft.com/office/drawing/2014/main" id="{94D99C3F-4701-403D-A69E-EE345B0E41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4" name="Freeform: Shape 353">
                <a:extLst>
                  <a:ext uri="{FF2B5EF4-FFF2-40B4-BE49-F238E27FC236}">
                    <a16:creationId xmlns:a16="http://schemas.microsoft.com/office/drawing/2014/main" id="{0C6D9CF1-A535-4742-B2CF-B61ADC55ED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5" name="Freeform: Shape 354">
                <a:extLst>
                  <a:ext uri="{FF2B5EF4-FFF2-40B4-BE49-F238E27FC236}">
                    <a16:creationId xmlns:a16="http://schemas.microsoft.com/office/drawing/2014/main" id="{E9EB265F-CF4E-4485-88F1-AE3CE1BE37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6" name="Freeform: Shape 355">
                <a:extLst>
                  <a:ext uri="{FF2B5EF4-FFF2-40B4-BE49-F238E27FC236}">
                    <a16:creationId xmlns:a16="http://schemas.microsoft.com/office/drawing/2014/main" id="{9B354D37-6517-4AF4-8195-9A7B43D20C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7" name="Freeform: Shape 356">
                <a:extLst>
                  <a:ext uri="{FF2B5EF4-FFF2-40B4-BE49-F238E27FC236}">
                    <a16:creationId xmlns:a16="http://schemas.microsoft.com/office/drawing/2014/main" id="{2A3087FA-3C5B-4898-9FE2-633DAA0B74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8" name="Freeform: Shape 357">
                <a:extLst>
                  <a:ext uri="{FF2B5EF4-FFF2-40B4-BE49-F238E27FC236}">
                    <a16:creationId xmlns:a16="http://schemas.microsoft.com/office/drawing/2014/main" id="{C8D7AB32-147E-4110-ABBE-7F1FB68942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9" name="Freeform: Shape 358">
                <a:extLst>
                  <a:ext uri="{FF2B5EF4-FFF2-40B4-BE49-F238E27FC236}">
                    <a16:creationId xmlns:a16="http://schemas.microsoft.com/office/drawing/2014/main" id="{542ED17E-A6FC-4BC6-B7FE-EF9BC5B151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0" name="Freeform: Shape 359">
                <a:extLst>
                  <a:ext uri="{FF2B5EF4-FFF2-40B4-BE49-F238E27FC236}">
                    <a16:creationId xmlns:a16="http://schemas.microsoft.com/office/drawing/2014/main" id="{4610CFBC-B173-4CBE-BBD7-7E859FCAB0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1" name="Freeform: Shape 360">
                <a:extLst>
                  <a:ext uri="{FF2B5EF4-FFF2-40B4-BE49-F238E27FC236}">
                    <a16:creationId xmlns:a16="http://schemas.microsoft.com/office/drawing/2014/main" id="{7578019C-8AAF-4A81-84C4-155EB43FAF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2" name="Freeform: Shape 361">
                <a:extLst>
                  <a:ext uri="{FF2B5EF4-FFF2-40B4-BE49-F238E27FC236}">
                    <a16:creationId xmlns:a16="http://schemas.microsoft.com/office/drawing/2014/main" id="{46936191-0661-4BD8-9A61-D00FAC97DF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3" name="Freeform: Shape 362">
                <a:extLst>
                  <a:ext uri="{FF2B5EF4-FFF2-40B4-BE49-F238E27FC236}">
                    <a16:creationId xmlns:a16="http://schemas.microsoft.com/office/drawing/2014/main" id="{F7BC1D8F-F88B-4A19-B640-8DCC73992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4" name="Freeform: Shape 363">
                <a:extLst>
                  <a:ext uri="{FF2B5EF4-FFF2-40B4-BE49-F238E27FC236}">
                    <a16:creationId xmlns:a16="http://schemas.microsoft.com/office/drawing/2014/main" id="{47D77817-943A-4D8A-82EE-C309FC9FF0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5" name="Freeform: Shape 364">
                <a:extLst>
                  <a:ext uri="{FF2B5EF4-FFF2-40B4-BE49-F238E27FC236}">
                    <a16:creationId xmlns:a16="http://schemas.microsoft.com/office/drawing/2014/main" id="{BF86E220-D031-40B7-B3A2-0C723E3A91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27" name="Graphic 4">
              <a:extLst>
                <a:ext uri="{FF2B5EF4-FFF2-40B4-BE49-F238E27FC236}">
                  <a16:creationId xmlns:a16="http://schemas.microsoft.com/office/drawing/2014/main" id="{226E1D80-1BFB-4A13-8F3C-94D54398C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154385" y="4452524"/>
              <a:ext cx="1443404" cy="1443428"/>
              <a:chOff x="5734037" y="3067039"/>
              <a:chExt cx="724483" cy="724489"/>
            </a:xfrm>
            <a:grpFill/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3DCC1C21-CB11-4506-90E4-37DCD97AFC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067039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8177170-8FD3-4752-B1DB-0186ADF9B1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8CAA5FB4-9073-4612-99F5-95E1C6D067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E021324-18DD-4114-8992-9652707C16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ECBC33B-D8EB-4804-9EA3-57C07B57C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D03927C7-0E45-4B61-844A-4A626FDF6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AC6AF6E8-E748-47F7-B35C-567D5FBA6C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1EC671E5-B299-470C-9C7A-A50106E51B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26284"/>
                <a:ext cx="14192" cy="14097"/>
              </a:xfrm>
              <a:custGeom>
                <a:avLst/>
                <a:gdLst>
                  <a:gd name="connsiteX0" fmla="*/ 14192 w 14192"/>
                  <a:gd name="connsiteY0" fmla="*/ 7049 h 14097"/>
                  <a:gd name="connsiteX1" fmla="*/ 7144 w 14192"/>
                  <a:gd name="connsiteY1" fmla="*/ 14097 h 14097"/>
                  <a:gd name="connsiteX2" fmla="*/ 0 w 14192"/>
                  <a:gd name="connsiteY2" fmla="*/ 7049 h 14097"/>
                  <a:gd name="connsiteX3" fmla="*/ 7049 w 14192"/>
                  <a:gd name="connsiteY3" fmla="*/ 0 h 14097"/>
                  <a:gd name="connsiteX4" fmla="*/ 14192 w 14192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7410EBDF-623D-41EF-82A4-9FB938A7B6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2628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B6F866F8-B429-471B-9C2B-051BDCBAFE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883B4FBD-06C8-4D5D-B0D9-755E4CD1A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DE3FD149-0B2F-4DA0-9721-59B9FEE8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4D26DB48-036E-4616-BA8B-C606A7B58B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12628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8 w 14097"/>
                  <a:gd name="connsiteY1" fmla="*/ 14097 h 14097"/>
                  <a:gd name="connsiteX2" fmla="*/ 0 w 14097"/>
                  <a:gd name="connsiteY2" fmla="*/ 7049 h 14097"/>
                  <a:gd name="connsiteX3" fmla="*/ 7048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8D6F6275-06AB-4316-B8C4-927E53487C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2628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8E8CABF3-9C76-46A0-8DE9-F055C94A93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18543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01A12ED9-6299-4ABD-9827-DD52FE22B2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0ADA37A-E396-4F92-AB19-D6994E0DD5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6A96001A-BD0F-4CF9-A22B-545ED4F86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BD9ACB13-4C6C-4347-9F65-1309B33A175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1F17BE4A-72F8-4529-8558-E62103AEA7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18543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806708C3-D03F-4605-8C6F-AE8EDA0838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18543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D520ADFA-68AE-4CE4-913A-F070A2817D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24467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6C63AD-C87A-403E-ADB5-4EDD034438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244677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370EAC6-89F0-4826-90D1-E55C334479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1FB61DD4-AB7B-417A-AE96-B1D9CBAC10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B4AD18D2-11BA-4192-9845-206C033F3E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85892E2D-483A-4C0A-87C7-6FFA2EB5E2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24467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A4037ACD-005D-4907-942F-D565AF6C83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244677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AA8FD84E-39BE-456B-84C5-E03698AAC9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03829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B2FC47C2-6EF5-4D17-8703-527F28609C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DD29BC8A-00E1-481E-8BA4-1AA7F4AA12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5AF6ABE5-726A-495B-A832-3851CB9115D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F8E250A7-0600-440B-BEBC-61B2D4D7B1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CC36BEB1-881D-4496-AD7F-1CC4B46FA5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371DFE25-AF37-409C-B032-5F47D7150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39AF97A7-FC44-49BF-ABD1-59DB48B898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363074"/>
                <a:ext cx="14192" cy="14097"/>
              </a:xfrm>
              <a:custGeom>
                <a:avLst/>
                <a:gdLst>
                  <a:gd name="connsiteX0" fmla="*/ 14192 w 14192"/>
                  <a:gd name="connsiteY0" fmla="*/ 7048 h 14097"/>
                  <a:gd name="connsiteX1" fmla="*/ 7144 w 14192"/>
                  <a:gd name="connsiteY1" fmla="*/ 14097 h 14097"/>
                  <a:gd name="connsiteX2" fmla="*/ 0 w 14192"/>
                  <a:gd name="connsiteY2" fmla="*/ 7048 h 14097"/>
                  <a:gd name="connsiteX3" fmla="*/ 7049 w 14192"/>
                  <a:gd name="connsiteY3" fmla="*/ 0 h 14097"/>
                  <a:gd name="connsiteX4" fmla="*/ 14192 w 14192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7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3939D792-9C64-48CF-8607-C7873A563A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2F69E48F-45D8-4A8A-A101-5DF775A539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E47C3F3-8AC5-414F-8E20-25DA306C552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F09CB222-24C1-414A-B56E-EA3617D05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7FC26844-A93E-4C55-8619-F58615B4A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363074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8 w 14097"/>
                  <a:gd name="connsiteY1" fmla="*/ 14097 h 14097"/>
                  <a:gd name="connsiteX2" fmla="*/ 0 w 14097"/>
                  <a:gd name="connsiteY2" fmla="*/ 7048 h 14097"/>
                  <a:gd name="connsiteX3" fmla="*/ 7048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EA8BA8A-4848-4084-A841-501CECF285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34BC148C-3116-4C75-89DF-2BF3484297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2222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91F3F7CB-7B69-49A3-A09E-D206488312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58072F8C-2347-472F-9D9A-F5511BA40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322C76E0-8D4F-4788-9856-B1AB15B209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63A9EC23-E263-4098-AC45-E628E1A297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B72211D0-3733-443C-999F-6CE736381C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CEC069AD-6364-4585-A8F1-931648A1BF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39361719-49F1-40E3-9ABA-2FE9D78364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067039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6953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737F2D47-03EF-4AE6-ABB9-36506DF5A4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2554F257-3BD2-493C-A5F1-FCC2C64C35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9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D297D55-4523-4CE1-9A0F-3EA6B27F79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605D1D96-783B-407F-BF8C-B0773589EB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6953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048" y="0"/>
                      <a:pt x="6953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95D03B3C-A55A-4738-A6FF-8F2DA5B99E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067039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D41CE56E-C4C8-427A-9E82-C1EEF78E84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26281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72359086-D108-47DE-B6EA-0BEE1835D7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6FA49818-F2EA-427C-B93C-15E320DA1B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E435C1E1-0D80-4B30-8CAC-C6EDE1DE7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30FCB137-01B0-4770-AFC3-003DF7897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26281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D03298B-8D34-487C-9DF0-DB9AC83071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2628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4698B28F-FFEF-44BA-B657-E59F80990F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185433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900A4B40-BCFB-46E4-AE4F-FCC5C65091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914CE6AE-7FAB-4A5D-8EA2-861CAF598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FF0F3D4A-D39F-48EE-934D-C73834DC56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09B630BB-5848-4C72-9F5A-FC8EBE7A6B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18543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F662A334-5814-480B-861F-17661B60F7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185432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DC0FC730-550F-42A2-AE79-EEA30B11C7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244676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03054F4A-43DC-46A1-89D0-87DA8F3157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5F66EF36-2C9F-49B2-B972-1BA82C8F36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47955EF8-6501-4579-B85F-DE5C0815FF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E0BA4174-EBEB-40DA-8B1D-6A7851E38C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244676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50512C7C-98D6-45AD-8CA4-1BEB01262D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24467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416CB557-0CE9-4015-A920-C6766A0664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03829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5EA7B3B4-3BF2-4B69-B300-5D86CCB0A0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D887DF00-5D34-4A8B-9A84-C40D336238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EADE921C-83B0-4521-916F-E7EC5CFDAD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5CEDA6FA-EB55-47AE-A005-BF546085C1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9DAC0C40-EF50-4632-B781-ACDAE95AF3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03829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582AAB43-E3D9-4272-8809-5F70B30206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363072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28C7D300-E0BD-4C12-92B1-0801266F022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CCA3ED35-2344-4402-B61B-3932E69457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949146BF-06FF-41BB-BDD3-B80BABB3AA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393A6A5F-F75B-4BBC-AADC-A84DA758EE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363072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77B21059-EA9B-4329-968B-81F7966D2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363074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BFF9C99F-41B4-4789-934B-8BF03EA94E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69" y="342222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C180277F-7E18-4896-AE91-960B379D2C4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C95FE437-DA37-44C9-B975-96C6DD9DE0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5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A2A5369E-5DB7-4854-BBEC-D043F3A5F2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14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B6B0D6D9-913A-4804-83B5-5A9858F570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0" y="342222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29B4FACF-EF13-4EFA-86D3-D5B2B6703A2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0" y="34222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7BD767A9-D2A3-4942-B654-34DDDFD60B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481374"/>
                <a:ext cx="14192" cy="14096"/>
              </a:xfrm>
              <a:custGeom>
                <a:avLst/>
                <a:gdLst>
                  <a:gd name="connsiteX0" fmla="*/ 14192 w 14192"/>
                  <a:gd name="connsiteY0" fmla="*/ 7049 h 14096"/>
                  <a:gd name="connsiteX1" fmla="*/ 7144 w 14192"/>
                  <a:gd name="connsiteY1" fmla="*/ 14097 h 14096"/>
                  <a:gd name="connsiteX2" fmla="*/ 0 w 14192"/>
                  <a:gd name="connsiteY2" fmla="*/ 7049 h 14096"/>
                  <a:gd name="connsiteX3" fmla="*/ 7049 w 14192"/>
                  <a:gd name="connsiteY3" fmla="*/ 0 h 14096"/>
                  <a:gd name="connsiteX4" fmla="*/ 14192 w 14192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9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1049"/>
                      <a:pt x="0" y="7049"/>
                    </a:cubicBezTo>
                    <a:cubicBezTo>
                      <a:pt x="0" y="3048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0C97F02F-13B9-4D7E-B916-BC8713CC0D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9C0654B-0803-40FA-BF28-D8EA65F58C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D44F31B6-3657-4241-A94E-EEDBFF0C98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3557624B-3CCB-43DA-998B-B1EC599C75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75B0CCD4-215D-456D-808C-F96ABB74D3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481374"/>
                <a:ext cx="14097" cy="14097"/>
              </a:xfrm>
              <a:custGeom>
                <a:avLst/>
                <a:gdLst>
                  <a:gd name="connsiteX0" fmla="*/ 14097 w 14097"/>
                  <a:gd name="connsiteY0" fmla="*/ 7049 h 14097"/>
                  <a:gd name="connsiteX1" fmla="*/ 7049 w 14097"/>
                  <a:gd name="connsiteY1" fmla="*/ 14097 h 14097"/>
                  <a:gd name="connsiteX2" fmla="*/ 0 w 14097"/>
                  <a:gd name="connsiteY2" fmla="*/ 7049 h 14097"/>
                  <a:gd name="connsiteX3" fmla="*/ 7049 w 14097"/>
                  <a:gd name="connsiteY3" fmla="*/ 0 h 14097"/>
                  <a:gd name="connsiteX4" fmla="*/ 14097 w 14097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FE4E038E-23E6-43BE-9A3B-523A28DF73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A686F1FD-4135-414B-8575-ED97CC8DBF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4062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36FBC8D5-B3FE-4E26-8B4F-5D5668A8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33A60C97-778A-4251-A66B-49769F0C20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0CC04E3B-2AC3-4A7B-A425-DDABEA8AF3E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CEF7D0E1-459C-4A15-9F05-545F6430B6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D5797445-BFB3-4EB2-8B44-4BF2C9E915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540620"/>
                <a:ext cx="14097" cy="14097"/>
              </a:xfrm>
              <a:custGeom>
                <a:avLst/>
                <a:gdLst>
                  <a:gd name="connsiteX0" fmla="*/ 14097 w 14097"/>
                  <a:gd name="connsiteY0" fmla="*/ 7048 h 14097"/>
                  <a:gd name="connsiteX1" fmla="*/ 7049 w 14097"/>
                  <a:gd name="connsiteY1" fmla="*/ 14097 h 14097"/>
                  <a:gd name="connsiteX2" fmla="*/ 0 w 14097"/>
                  <a:gd name="connsiteY2" fmla="*/ 7048 h 14097"/>
                  <a:gd name="connsiteX3" fmla="*/ 7049 w 14097"/>
                  <a:gd name="connsiteY3" fmla="*/ 0 h 14097"/>
                  <a:gd name="connsiteX4" fmla="*/ 14097 w 14097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E27FB1FC-477D-45B3-82B0-0F493646989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4062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D94CF442-4FF2-41B3-8870-097DBAF46C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8" y="359977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A24927C8-A42E-4B8D-84A4-50A58968BC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5379CB96-0D3A-4582-8650-A909955BA3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3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531F84F2-CE93-4841-9AA6-BC9E355796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1BED9D2-07EF-452E-AFA1-9A1E80AE24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2C75A1A5-0A11-42EA-AF4E-FF52721258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59977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4275A1C7-FA96-4BBB-A7EF-A7ED02814E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59977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CA8B3B4-73BE-41D5-900B-42FBF6AA72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7" y="3659014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B0264B0D-E150-4641-BBB1-58080670EE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2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BCC2D199-EF36-4077-A50C-D9FC99331B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2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C6DCCA13-7F75-46F9-97B3-A9DA4C2173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56C76EEB-75A4-418F-9FE0-CC513BC3C22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8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1E952CEF-EC1B-4714-8900-D2DFAEF30F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3" y="3659014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2B899198-ADCC-4613-957B-7A40B17B15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4" y="365901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5581AF7F-95DB-4163-B608-C04A61FB92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39" y="3718165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5616F834-835A-42B4-B51B-5AD285E283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EF598AFA-5F8F-4191-8881-1DE91BB2B0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4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6623A080-F2C6-4664-B99C-99A9C287B4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7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330E7091-D82F-490A-8F32-DE8745212E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29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2B340B39-E421-434F-AF1A-DAD7E7802D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74" y="3718165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8 w 14097"/>
                  <a:gd name="connsiteY1" fmla="*/ 14097 h 14096"/>
                  <a:gd name="connsiteX2" fmla="*/ 0 w 14097"/>
                  <a:gd name="connsiteY2" fmla="*/ 7048 h 14096"/>
                  <a:gd name="connsiteX3" fmla="*/ 7048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6C2ED568-9809-4A18-A06A-87018A987E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25" y="3718165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A6C26F4B-6369-4557-B6D4-A1B448B127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34040" y="3777410"/>
                <a:ext cx="14192" cy="14096"/>
              </a:xfrm>
              <a:custGeom>
                <a:avLst/>
                <a:gdLst>
                  <a:gd name="connsiteX0" fmla="*/ 14192 w 14192"/>
                  <a:gd name="connsiteY0" fmla="*/ 7048 h 14096"/>
                  <a:gd name="connsiteX1" fmla="*/ 7144 w 14192"/>
                  <a:gd name="connsiteY1" fmla="*/ 14097 h 14096"/>
                  <a:gd name="connsiteX2" fmla="*/ 0 w 14192"/>
                  <a:gd name="connsiteY2" fmla="*/ 7048 h 14096"/>
                  <a:gd name="connsiteX3" fmla="*/ 7049 w 14192"/>
                  <a:gd name="connsiteY3" fmla="*/ 0 h 14096"/>
                  <a:gd name="connsiteX4" fmla="*/ 14192 w 14192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92" h="14096">
                    <a:moveTo>
                      <a:pt x="14192" y="7048"/>
                    </a:moveTo>
                    <a:cubicBezTo>
                      <a:pt x="14192" y="10954"/>
                      <a:pt x="11049" y="14097"/>
                      <a:pt x="7144" y="14097"/>
                    </a:cubicBezTo>
                    <a:cubicBezTo>
                      <a:pt x="3239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192" y="3143"/>
                      <a:pt x="14192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42CEA830-FB77-4EA5-9BAB-64B6F500F3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793285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E5A9B88C-3ADF-40D8-9E9B-42439F8520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852436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CC9DEE2F-0410-4B1A-BED8-D1371CE8B4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11683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8A66E75A-959E-436D-B1F1-DBD1E460E1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970835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B35526DB-3749-43FA-84BA-E73EE1D1DB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30082" y="3777410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9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9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6503C90B-19EF-4925-A08A-AE40956A26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89231" y="3777408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B98692DC-F401-45BC-ABC7-421F3391C3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481374"/>
                <a:ext cx="14097" cy="14096"/>
              </a:xfrm>
              <a:custGeom>
                <a:avLst/>
                <a:gdLst>
                  <a:gd name="connsiteX0" fmla="*/ 14097 w 14097"/>
                  <a:gd name="connsiteY0" fmla="*/ 7049 h 14096"/>
                  <a:gd name="connsiteX1" fmla="*/ 7049 w 14097"/>
                  <a:gd name="connsiteY1" fmla="*/ 14097 h 14096"/>
                  <a:gd name="connsiteX2" fmla="*/ 0 w 14097"/>
                  <a:gd name="connsiteY2" fmla="*/ 7049 h 14096"/>
                  <a:gd name="connsiteX3" fmla="*/ 7049 w 14097"/>
                  <a:gd name="connsiteY3" fmla="*/ 0 h 14096"/>
                  <a:gd name="connsiteX4" fmla="*/ 14097 w 14097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8629B1A4-7BFC-4F45-9FAD-BB035C4E47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A2F92592-AB8B-4732-BEE7-3E2B830EA3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9 w 14096"/>
                  <a:gd name="connsiteY1" fmla="*/ 14097 h 14096"/>
                  <a:gd name="connsiteX2" fmla="*/ 0 w 14096"/>
                  <a:gd name="connsiteY2" fmla="*/ 7049 h 14096"/>
                  <a:gd name="connsiteX3" fmla="*/ 7049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9C3644DC-02D1-43FF-8ED1-0ECBBA4B3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4DC12AE3-E70C-4CD8-9A74-7567F99C46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481374"/>
                <a:ext cx="14096" cy="14096"/>
              </a:xfrm>
              <a:custGeom>
                <a:avLst/>
                <a:gdLst>
                  <a:gd name="connsiteX0" fmla="*/ 14097 w 14096"/>
                  <a:gd name="connsiteY0" fmla="*/ 7049 h 14096"/>
                  <a:gd name="connsiteX1" fmla="*/ 7048 w 14096"/>
                  <a:gd name="connsiteY1" fmla="*/ 14097 h 14096"/>
                  <a:gd name="connsiteX2" fmla="*/ 0 w 14096"/>
                  <a:gd name="connsiteY2" fmla="*/ 7049 h 14096"/>
                  <a:gd name="connsiteX3" fmla="*/ 7048 w 14096"/>
                  <a:gd name="connsiteY3" fmla="*/ 0 h 14096"/>
                  <a:gd name="connsiteX4" fmla="*/ 14097 w 14096"/>
                  <a:gd name="connsiteY4" fmla="*/ 7049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9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9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0E0DDE12-8B48-4D21-8863-06298ED8B8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481373"/>
                <a:ext cx="14096" cy="14097"/>
              </a:xfrm>
              <a:custGeom>
                <a:avLst/>
                <a:gdLst>
                  <a:gd name="connsiteX0" fmla="*/ 14097 w 14096"/>
                  <a:gd name="connsiteY0" fmla="*/ 7049 h 14097"/>
                  <a:gd name="connsiteX1" fmla="*/ 7048 w 14096"/>
                  <a:gd name="connsiteY1" fmla="*/ 14097 h 14097"/>
                  <a:gd name="connsiteX2" fmla="*/ 0 w 14096"/>
                  <a:gd name="connsiteY2" fmla="*/ 7049 h 14097"/>
                  <a:gd name="connsiteX3" fmla="*/ 7048 w 14096"/>
                  <a:gd name="connsiteY3" fmla="*/ 0 h 14097"/>
                  <a:gd name="connsiteX4" fmla="*/ 14097 w 14096"/>
                  <a:gd name="connsiteY4" fmla="*/ 7049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9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9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C611F1DE-AF40-48FC-8A1E-0A175D439E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40622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34C2CAED-22FC-4450-8BBC-7811F7DF9B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40623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F89E6B45-A41C-4735-A7F5-E4EFD5DCFD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406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44BFE35C-5487-42E8-AC30-01FC1E4F51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4062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3575E1A5-C3CB-4081-A394-36172B7DB1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4063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C9C6DF24-803A-44A1-B29A-B90297D393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40631"/>
                <a:ext cx="14096" cy="14097"/>
              </a:xfrm>
              <a:custGeom>
                <a:avLst/>
                <a:gdLst>
                  <a:gd name="connsiteX0" fmla="*/ 14097 w 14096"/>
                  <a:gd name="connsiteY0" fmla="*/ 7048 h 14097"/>
                  <a:gd name="connsiteX1" fmla="*/ 7048 w 14096"/>
                  <a:gd name="connsiteY1" fmla="*/ 14097 h 14097"/>
                  <a:gd name="connsiteX2" fmla="*/ 0 w 14096"/>
                  <a:gd name="connsiteY2" fmla="*/ 7048 h 14097"/>
                  <a:gd name="connsiteX3" fmla="*/ 7048 w 14096"/>
                  <a:gd name="connsiteY3" fmla="*/ 0 h 14097"/>
                  <a:gd name="connsiteX4" fmla="*/ 14097 w 14096"/>
                  <a:gd name="connsiteY4" fmla="*/ 7048 h 140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7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22A7B096-566C-4312-AF19-D9A3B6BC0E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599781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8B429767-12DD-4020-BC3E-9944CF36F6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FF510776-417B-4B74-9082-ED3915450A7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FEF51D3D-E951-49CE-BCE4-D444BEF6B2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599781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B27BA73E-E784-4961-884D-F507DDE38A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599780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2849019E-0178-4A1C-A5D8-DC3DFC572B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59978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0B49676D-9D41-4B2D-8FF9-69AC31CFD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659026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6BDFE3E8-9647-4400-B019-8EDD4E688B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EDD57B95-ED61-4561-9ADF-38126BADCE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3744F230-BFBA-41B0-9FE2-481D1EAFFF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C32022D3-12E0-4BC1-8085-D6CBF3CDD7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D1AED37F-874A-4B21-A522-FEBCB38F4C9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65902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5BB466E2-3497-4A3B-8777-FAA0AAEE2B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6" y="3718177"/>
                <a:ext cx="14097" cy="14096"/>
              </a:xfrm>
              <a:custGeom>
                <a:avLst/>
                <a:gdLst>
                  <a:gd name="connsiteX0" fmla="*/ 14097 w 14097"/>
                  <a:gd name="connsiteY0" fmla="*/ 7048 h 14096"/>
                  <a:gd name="connsiteX1" fmla="*/ 7049 w 14097"/>
                  <a:gd name="connsiteY1" fmla="*/ 14097 h 14096"/>
                  <a:gd name="connsiteX2" fmla="*/ 0 w 14097"/>
                  <a:gd name="connsiteY2" fmla="*/ 7048 h 14096"/>
                  <a:gd name="connsiteX3" fmla="*/ 7049 w 14097"/>
                  <a:gd name="connsiteY3" fmla="*/ 0 h 14096"/>
                  <a:gd name="connsiteX4" fmla="*/ 14097 w 14097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A924D178-36E4-4E29-86E8-7716F3B4A7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7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D0DF84E5-BB3D-4120-8FD3-98ECDA31BBE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7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9 w 14096"/>
                  <a:gd name="connsiteY1" fmla="*/ 14097 h 14096"/>
                  <a:gd name="connsiteX2" fmla="*/ 0 w 14096"/>
                  <a:gd name="connsiteY2" fmla="*/ 7048 h 14096"/>
                  <a:gd name="connsiteX3" fmla="*/ 7049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9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9" y="0"/>
                    </a:cubicBezTo>
                    <a:cubicBezTo>
                      <a:pt x="10859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E5B29635-10AC-481E-A2DE-80E9DE6128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2" y="3718177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AAB430CA-3259-463F-85F9-B6E180323A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68" y="3718172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858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8EF18909-FC9F-4845-B1DC-027E82B21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17" y="3718176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54"/>
                      <a:pt x="10954" y="14097"/>
                      <a:pt x="7048" y="14097"/>
                    </a:cubicBezTo>
                    <a:cubicBezTo>
                      <a:pt x="3143" y="14097"/>
                      <a:pt x="0" y="10954"/>
                      <a:pt x="0" y="7048"/>
                    </a:cubicBezTo>
                    <a:cubicBezTo>
                      <a:pt x="0" y="3143"/>
                      <a:pt x="3143" y="0"/>
                      <a:pt x="7048" y="0"/>
                    </a:cubicBezTo>
                    <a:cubicBezTo>
                      <a:pt x="10954" y="0"/>
                      <a:pt x="14097" y="3143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1" name="Freeform: Shape 190">
                <a:extLst>
                  <a:ext uri="{FF2B5EF4-FFF2-40B4-BE49-F238E27FC236}">
                    <a16:creationId xmlns:a16="http://schemas.microsoft.com/office/drawing/2014/main" id="{EFCE2389-D574-49C1-89EB-D8C7308883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148472" y="3777419"/>
                <a:ext cx="14097" cy="14099"/>
              </a:xfrm>
              <a:custGeom>
                <a:avLst/>
                <a:gdLst>
                  <a:gd name="connsiteX0" fmla="*/ 14097 w 14097"/>
                  <a:gd name="connsiteY0" fmla="*/ 7051 h 14099"/>
                  <a:gd name="connsiteX1" fmla="*/ 7049 w 14097"/>
                  <a:gd name="connsiteY1" fmla="*/ 14099 h 14099"/>
                  <a:gd name="connsiteX2" fmla="*/ 0 w 14097"/>
                  <a:gd name="connsiteY2" fmla="*/ 7051 h 14099"/>
                  <a:gd name="connsiteX3" fmla="*/ 7049 w 14097"/>
                  <a:gd name="connsiteY3" fmla="*/ 2 h 14099"/>
                  <a:gd name="connsiteX4" fmla="*/ 14097 w 14097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7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2" name="Freeform: Shape 191">
                <a:extLst>
                  <a:ext uri="{FF2B5EF4-FFF2-40B4-BE49-F238E27FC236}">
                    <a16:creationId xmlns:a16="http://schemas.microsoft.com/office/drawing/2014/main" id="{D44B35A5-5216-45FC-8F0F-D80E383B42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07622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3" name="Freeform: Shape 192">
                <a:extLst>
                  <a:ext uri="{FF2B5EF4-FFF2-40B4-BE49-F238E27FC236}">
                    <a16:creationId xmlns:a16="http://schemas.microsoft.com/office/drawing/2014/main" id="{9470F10A-F708-41AA-A910-5C288B3556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266868" y="377741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9 w 14096"/>
                  <a:gd name="connsiteY1" fmla="*/ 14099 h 14099"/>
                  <a:gd name="connsiteX2" fmla="*/ 0 w 14096"/>
                  <a:gd name="connsiteY2" fmla="*/ 7051 h 14099"/>
                  <a:gd name="connsiteX3" fmla="*/ 7049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9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9" y="2"/>
                    </a:cubicBezTo>
                    <a:cubicBezTo>
                      <a:pt x="10859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" name="Freeform: Shape 193">
                <a:extLst>
                  <a:ext uri="{FF2B5EF4-FFF2-40B4-BE49-F238E27FC236}">
                    <a16:creationId xmlns:a16="http://schemas.microsoft.com/office/drawing/2014/main" id="{CD73E13B-910B-40D2-B53F-6614C098B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26024" y="3777383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954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" name="Freeform: Shape 194">
                <a:extLst>
                  <a:ext uri="{FF2B5EF4-FFF2-40B4-BE49-F238E27FC236}">
                    <a16:creationId xmlns:a16="http://schemas.microsoft.com/office/drawing/2014/main" id="{8267FC95-0200-40B3-B043-D33BEA60D0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385287" y="3777429"/>
                <a:ext cx="14096" cy="14099"/>
              </a:xfrm>
              <a:custGeom>
                <a:avLst/>
                <a:gdLst>
                  <a:gd name="connsiteX0" fmla="*/ 14097 w 14096"/>
                  <a:gd name="connsiteY0" fmla="*/ 7051 h 14099"/>
                  <a:gd name="connsiteX1" fmla="*/ 7048 w 14096"/>
                  <a:gd name="connsiteY1" fmla="*/ 14099 h 14099"/>
                  <a:gd name="connsiteX2" fmla="*/ 0 w 14096"/>
                  <a:gd name="connsiteY2" fmla="*/ 7051 h 14099"/>
                  <a:gd name="connsiteX3" fmla="*/ 7048 w 14096"/>
                  <a:gd name="connsiteY3" fmla="*/ 2 h 14099"/>
                  <a:gd name="connsiteX4" fmla="*/ 14097 w 14096"/>
                  <a:gd name="connsiteY4" fmla="*/ 7051 h 14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9">
                    <a:moveTo>
                      <a:pt x="14097" y="7051"/>
                    </a:moveTo>
                    <a:cubicBezTo>
                      <a:pt x="14097" y="10956"/>
                      <a:pt x="10954" y="14099"/>
                      <a:pt x="7048" y="14099"/>
                    </a:cubicBezTo>
                    <a:cubicBezTo>
                      <a:pt x="3143" y="14099"/>
                      <a:pt x="0" y="10956"/>
                      <a:pt x="0" y="7051"/>
                    </a:cubicBezTo>
                    <a:cubicBezTo>
                      <a:pt x="0" y="3145"/>
                      <a:pt x="3143" y="2"/>
                      <a:pt x="7048" y="2"/>
                    </a:cubicBezTo>
                    <a:cubicBezTo>
                      <a:pt x="10858" y="-93"/>
                      <a:pt x="14097" y="3145"/>
                      <a:pt x="14097" y="705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" name="Freeform: Shape 195">
                <a:extLst>
                  <a:ext uri="{FF2B5EF4-FFF2-40B4-BE49-F238E27FC236}">
                    <a16:creationId xmlns:a16="http://schemas.microsoft.com/office/drawing/2014/main" id="{9F14022C-37CD-4CDD-ACD1-86161EF001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444424" y="3777424"/>
                <a:ext cx="14096" cy="14096"/>
              </a:xfrm>
              <a:custGeom>
                <a:avLst/>
                <a:gdLst>
                  <a:gd name="connsiteX0" fmla="*/ 14097 w 14096"/>
                  <a:gd name="connsiteY0" fmla="*/ 7048 h 14096"/>
                  <a:gd name="connsiteX1" fmla="*/ 7048 w 14096"/>
                  <a:gd name="connsiteY1" fmla="*/ 14097 h 14096"/>
                  <a:gd name="connsiteX2" fmla="*/ 0 w 14096"/>
                  <a:gd name="connsiteY2" fmla="*/ 7048 h 14096"/>
                  <a:gd name="connsiteX3" fmla="*/ 7048 w 14096"/>
                  <a:gd name="connsiteY3" fmla="*/ 0 h 14096"/>
                  <a:gd name="connsiteX4" fmla="*/ 14097 w 14096"/>
                  <a:gd name="connsiteY4" fmla="*/ 7048 h 1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96" h="14096">
                    <a:moveTo>
                      <a:pt x="14097" y="7048"/>
                    </a:moveTo>
                    <a:cubicBezTo>
                      <a:pt x="14097" y="10941"/>
                      <a:pt x="10941" y="14097"/>
                      <a:pt x="7048" y="14097"/>
                    </a:cubicBezTo>
                    <a:cubicBezTo>
                      <a:pt x="3156" y="14097"/>
                      <a:pt x="0" y="10941"/>
                      <a:pt x="0" y="7048"/>
                    </a:cubicBezTo>
                    <a:cubicBezTo>
                      <a:pt x="0" y="3156"/>
                      <a:pt x="3156" y="0"/>
                      <a:pt x="7048" y="0"/>
                    </a:cubicBezTo>
                    <a:cubicBezTo>
                      <a:pt x="10941" y="0"/>
                      <a:pt x="14097" y="3156"/>
                      <a:pt x="14097" y="704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5619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E4DF88-D774-93AE-ACE5-44AF51E88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6400"/>
            <a:ext cx="4391024" cy="2454300"/>
          </a:xfrm>
        </p:spPr>
        <p:txBody>
          <a:bodyPr>
            <a:normAutofit/>
          </a:bodyPr>
          <a:lstStyle/>
          <a:p>
            <a:r>
              <a:rPr lang="el-GR" sz="1100" b="1">
                <a:solidFill>
                  <a:schemeClr val="bg1">
                    <a:alpha val="80000"/>
                  </a:schemeClr>
                </a:solidFill>
              </a:rPr>
              <a:t>Πώς νιώθει ο άλλος;</a:t>
            </a:r>
            <a:endParaRPr lang="el-GR" sz="1100">
              <a:solidFill>
                <a:schemeClr val="bg1">
                  <a:alpha val="80000"/>
                </a:schemeClr>
              </a:solidFill>
            </a:endParaRP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Ερώτηση:</a:t>
            </a: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Πώς νομίζεις ότι νιώθει το παιδί στην εικόνα;</a:t>
            </a:r>
            <a:br>
              <a:rPr lang="el-GR" sz="1100">
                <a:solidFill>
                  <a:schemeClr val="bg1">
                    <a:alpha val="80000"/>
                  </a:schemeClr>
                </a:solidFill>
              </a:rPr>
            </a:br>
            <a:endParaRPr lang="el-GR" sz="1100">
              <a:solidFill>
                <a:schemeClr val="bg1">
                  <a:alpha val="80000"/>
                </a:schemeClr>
              </a:solidFill>
            </a:endParaRP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Κείμενο:</a:t>
            </a: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χαρούμενο </a:t>
            </a: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λυπημένο </a:t>
            </a: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θυμωμένο </a:t>
            </a:r>
          </a:p>
          <a:p>
            <a:r>
              <a:rPr lang="el-GR" sz="1100">
                <a:solidFill>
                  <a:schemeClr val="bg1">
                    <a:alpha val="80000"/>
                  </a:schemeClr>
                </a:solidFill>
              </a:rPr>
              <a:t>φοβισμένο </a:t>
            </a:r>
          </a:p>
          <a:p>
            <a:endParaRPr lang="el-GR" sz="1100">
              <a:solidFill>
                <a:schemeClr val="bg1">
                  <a:alpha val="80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44E3F87-3D58-4B03-86B2-15A5C5B9C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841376"/>
            <a:ext cx="5260976" cy="4707593"/>
            <a:chOff x="6096000" y="841376"/>
            <a:chExt cx="5260976" cy="4707593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4D09509-F6FC-47A6-B196-CCCFD8E83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1" y="841376"/>
              <a:ext cx="5260975" cy="4707593"/>
              <a:chOff x="6096001" y="841376"/>
              <a:chExt cx="5260975" cy="4707593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BA5B9D66-192D-4F12-964D-2B23A1D27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9C14E68-C469-4A71-AF08-169DB545FC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1" y="841376"/>
                <a:ext cx="5260975" cy="4707593"/>
              </a:xfrm>
              <a:custGeom>
                <a:avLst/>
                <a:gdLst>
                  <a:gd name="connsiteX0" fmla="*/ 0 w 5260975"/>
                  <a:gd name="connsiteY0" fmla="*/ 0 h 4707593"/>
                  <a:gd name="connsiteX1" fmla="*/ 5260975 w 5260975"/>
                  <a:gd name="connsiteY1" fmla="*/ 0 h 4707593"/>
                  <a:gd name="connsiteX2" fmla="*/ 5260975 w 5260975"/>
                  <a:gd name="connsiteY2" fmla="*/ 3296937 h 4707593"/>
                  <a:gd name="connsiteX3" fmla="*/ 5260975 w 5260975"/>
                  <a:gd name="connsiteY3" fmla="*/ 3518571 h 4707593"/>
                  <a:gd name="connsiteX4" fmla="*/ 5226503 w 5260975"/>
                  <a:gd name="connsiteY4" fmla="*/ 3534000 h 4707593"/>
                  <a:gd name="connsiteX5" fmla="*/ 5206341 w 5260975"/>
                  <a:gd name="connsiteY5" fmla="*/ 3542065 h 4707593"/>
                  <a:gd name="connsiteX6" fmla="*/ 5123287 w 5260975"/>
                  <a:gd name="connsiteY6" fmla="*/ 3594010 h 4707593"/>
                  <a:gd name="connsiteX7" fmla="*/ 5048107 w 5260975"/>
                  <a:gd name="connsiteY7" fmla="*/ 3658244 h 4707593"/>
                  <a:gd name="connsiteX8" fmla="*/ 4992899 w 5260975"/>
                  <a:gd name="connsiteY8" fmla="*/ 3734479 h 4707593"/>
                  <a:gd name="connsiteX9" fmla="*/ 4977440 w 5260975"/>
                  <a:gd name="connsiteY9" fmla="*/ 3752627 h 4707593"/>
                  <a:gd name="connsiteX10" fmla="*/ 4935193 w 5260975"/>
                  <a:gd name="connsiteY10" fmla="*/ 3775382 h 4707593"/>
                  <a:gd name="connsiteX11" fmla="*/ 4897844 w 5260975"/>
                  <a:gd name="connsiteY11" fmla="*/ 3792472 h 4707593"/>
                  <a:gd name="connsiteX12" fmla="*/ 4870767 w 5260975"/>
                  <a:gd name="connsiteY12" fmla="*/ 3811388 h 4707593"/>
                  <a:gd name="connsiteX13" fmla="*/ 4847916 w 5260975"/>
                  <a:gd name="connsiteY13" fmla="*/ 3828767 h 4707593"/>
                  <a:gd name="connsiteX14" fmla="*/ 4796163 w 5260975"/>
                  <a:gd name="connsiteY14" fmla="*/ 3873702 h 4707593"/>
                  <a:gd name="connsiteX15" fmla="*/ 4738843 w 5260975"/>
                  <a:gd name="connsiteY15" fmla="*/ 3911628 h 4707593"/>
                  <a:gd name="connsiteX16" fmla="*/ 4692755 w 5260975"/>
                  <a:gd name="connsiteY16" fmla="*/ 3958099 h 4707593"/>
                  <a:gd name="connsiteX17" fmla="*/ 4673744 w 5260975"/>
                  <a:gd name="connsiteY17" fmla="*/ 3983255 h 4707593"/>
                  <a:gd name="connsiteX18" fmla="*/ 4633801 w 5260975"/>
                  <a:gd name="connsiteY18" fmla="*/ 4000442 h 4707593"/>
                  <a:gd name="connsiteX19" fmla="*/ 4590499 w 5260975"/>
                  <a:gd name="connsiteY19" fmla="*/ 4027326 h 4707593"/>
                  <a:gd name="connsiteX20" fmla="*/ 4559773 w 5260975"/>
                  <a:gd name="connsiteY20" fmla="*/ 4054018 h 4707593"/>
                  <a:gd name="connsiteX21" fmla="*/ 4536059 w 5260975"/>
                  <a:gd name="connsiteY21" fmla="*/ 4071877 h 4707593"/>
                  <a:gd name="connsiteX22" fmla="*/ 4502549 w 5260975"/>
                  <a:gd name="connsiteY22" fmla="*/ 4089832 h 4707593"/>
                  <a:gd name="connsiteX23" fmla="*/ 4468944 w 5260975"/>
                  <a:gd name="connsiteY23" fmla="*/ 4113356 h 4707593"/>
                  <a:gd name="connsiteX24" fmla="*/ 4452622 w 5260975"/>
                  <a:gd name="connsiteY24" fmla="*/ 4127854 h 4707593"/>
                  <a:gd name="connsiteX25" fmla="*/ 4421032 w 5260975"/>
                  <a:gd name="connsiteY25" fmla="*/ 4151953 h 4707593"/>
                  <a:gd name="connsiteX26" fmla="*/ 4388483 w 5260975"/>
                  <a:gd name="connsiteY26" fmla="*/ 4174421 h 4707593"/>
                  <a:gd name="connsiteX27" fmla="*/ 4327321 w 5260975"/>
                  <a:gd name="connsiteY27" fmla="*/ 4200153 h 4707593"/>
                  <a:gd name="connsiteX28" fmla="*/ 4271633 w 5260975"/>
                  <a:gd name="connsiteY28" fmla="*/ 4237983 h 4707593"/>
                  <a:gd name="connsiteX29" fmla="*/ 4227465 w 5260975"/>
                  <a:gd name="connsiteY29" fmla="*/ 4265635 h 4707593"/>
                  <a:gd name="connsiteX30" fmla="*/ 4201733 w 5260975"/>
                  <a:gd name="connsiteY30" fmla="*/ 4283783 h 4707593"/>
                  <a:gd name="connsiteX31" fmla="*/ 4154494 w 5260975"/>
                  <a:gd name="connsiteY31" fmla="*/ 4324301 h 4707593"/>
                  <a:gd name="connsiteX32" fmla="*/ 4081234 w 5260975"/>
                  <a:gd name="connsiteY32" fmla="*/ 4366931 h 4707593"/>
                  <a:gd name="connsiteX33" fmla="*/ 4036971 w 5260975"/>
                  <a:gd name="connsiteY33" fmla="*/ 4389975 h 4707593"/>
                  <a:gd name="connsiteX34" fmla="*/ 3941725 w 5260975"/>
                  <a:gd name="connsiteY34" fmla="*/ 4424733 h 4707593"/>
                  <a:gd name="connsiteX35" fmla="*/ 3910999 w 5260975"/>
                  <a:gd name="connsiteY35" fmla="*/ 4437119 h 4707593"/>
                  <a:gd name="connsiteX36" fmla="*/ 3875859 w 5260975"/>
                  <a:gd name="connsiteY36" fmla="*/ 4445280 h 4707593"/>
                  <a:gd name="connsiteX37" fmla="*/ 3819401 w 5260975"/>
                  <a:gd name="connsiteY37" fmla="*/ 4464579 h 4707593"/>
                  <a:gd name="connsiteX38" fmla="*/ 3709176 w 5260975"/>
                  <a:gd name="connsiteY38" fmla="*/ 4497800 h 4707593"/>
                  <a:gd name="connsiteX39" fmla="*/ 3684981 w 5260975"/>
                  <a:gd name="connsiteY39" fmla="*/ 4502889 h 4707593"/>
                  <a:gd name="connsiteX40" fmla="*/ 3623338 w 5260975"/>
                  <a:gd name="connsiteY40" fmla="*/ 4524300 h 4707593"/>
                  <a:gd name="connsiteX41" fmla="*/ 3586373 w 5260975"/>
                  <a:gd name="connsiteY41" fmla="*/ 4538702 h 4707593"/>
                  <a:gd name="connsiteX42" fmla="*/ 3555743 w 5260975"/>
                  <a:gd name="connsiteY42" fmla="*/ 4546960 h 4707593"/>
                  <a:gd name="connsiteX43" fmla="*/ 3528667 w 5260975"/>
                  <a:gd name="connsiteY43" fmla="*/ 4550801 h 4707593"/>
                  <a:gd name="connsiteX44" fmla="*/ 3457424 w 5260975"/>
                  <a:gd name="connsiteY44" fmla="*/ 4569811 h 4707593"/>
                  <a:gd name="connsiteX45" fmla="*/ 3429003 w 5260975"/>
                  <a:gd name="connsiteY45" fmla="*/ 4577301 h 4707593"/>
                  <a:gd name="connsiteX46" fmla="*/ 3355264 w 5260975"/>
                  <a:gd name="connsiteY46" fmla="*/ 4603033 h 4707593"/>
                  <a:gd name="connsiteX47" fmla="*/ 3292757 w 5260975"/>
                  <a:gd name="connsiteY47" fmla="*/ 4620027 h 4707593"/>
                  <a:gd name="connsiteX48" fmla="*/ 3266643 w 5260975"/>
                  <a:gd name="connsiteY48" fmla="*/ 4628188 h 4707593"/>
                  <a:gd name="connsiteX49" fmla="*/ 3206921 w 5260975"/>
                  <a:gd name="connsiteY49" fmla="*/ 4641823 h 4707593"/>
                  <a:gd name="connsiteX50" fmla="*/ 3173123 w 5260975"/>
                  <a:gd name="connsiteY50" fmla="*/ 4651425 h 4707593"/>
                  <a:gd name="connsiteX51" fmla="*/ 3090646 w 5260975"/>
                  <a:gd name="connsiteY51" fmla="*/ 4662274 h 4707593"/>
                  <a:gd name="connsiteX52" fmla="*/ 3005480 w 5260975"/>
                  <a:gd name="connsiteY52" fmla="*/ 4672739 h 4707593"/>
                  <a:gd name="connsiteX53" fmla="*/ 2958721 w 5260975"/>
                  <a:gd name="connsiteY53" fmla="*/ 4676196 h 4707593"/>
                  <a:gd name="connsiteX54" fmla="*/ 2917915 w 5260975"/>
                  <a:gd name="connsiteY54" fmla="*/ 4681670 h 4707593"/>
                  <a:gd name="connsiteX55" fmla="*/ 2882389 w 5260975"/>
                  <a:gd name="connsiteY55" fmla="*/ 4685126 h 4707593"/>
                  <a:gd name="connsiteX56" fmla="*/ 2825837 w 5260975"/>
                  <a:gd name="connsiteY56" fmla="*/ 4692135 h 4707593"/>
                  <a:gd name="connsiteX57" fmla="*/ 2802313 w 5260975"/>
                  <a:gd name="connsiteY57" fmla="*/ 4693960 h 4707593"/>
                  <a:gd name="connsiteX58" fmla="*/ 2746816 w 5260975"/>
                  <a:gd name="connsiteY58" fmla="*/ 4693863 h 4707593"/>
                  <a:gd name="connsiteX59" fmla="*/ 2727517 w 5260975"/>
                  <a:gd name="connsiteY59" fmla="*/ 4692903 h 4707593"/>
                  <a:gd name="connsiteX60" fmla="*/ 2690359 w 5260975"/>
                  <a:gd name="connsiteY60" fmla="*/ 4680997 h 4707593"/>
                  <a:gd name="connsiteX61" fmla="*/ 2685943 w 5260975"/>
                  <a:gd name="connsiteY61" fmla="*/ 4680133 h 4707593"/>
                  <a:gd name="connsiteX62" fmla="*/ 2661554 w 5260975"/>
                  <a:gd name="connsiteY62" fmla="*/ 4675428 h 4707593"/>
                  <a:gd name="connsiteX63" fmla="*/ 2648208 w 5260975"/>
                  <a:gd name="connsiteY63" fmla="*/ 4673892 h 4707593"/>
                  <a:gd name="connsiteX64" fmla="*/ 2597512 w 5260975"/>
                  <a:gd name="connsiteY64" fmla="*/ 4664099 h 4707593"/>
                  <a:gd name="connsiteX65" fmla="*/ 2568324 w 5260975"/>
                  <a:gd name="connsiteY65" fmla="*/ 4659490 h 4707593"/>
                  <a:gd name="connsiteX66" fmla="*/ 2544704 w 5260975"/>
                  <a:gd name="connsiteY66" fmla="*/ 4660162 h 4707593"/>
                  <a:gd name="connsiteX67" fmla="*/ 2503225 w 5260975"/>
                  <a:gd name="connsiteY67" fmla="*/ 4661026 h 4707593"/>
                  <a:gd name="connsiteX68" fmla="*/ 2489975 w 5260975"/>
                  <a:gd name="connsiteY68" fmla="*/ 4663235 h 4707593"/>
                  <a:gd name="connsiteX69" fmla="*/ 2430061 w 5260975"/>
                  <a:gd name="connsiteY69" fmla="*/ 4656897 h 4707593"/>
                  <a:gd name="connsiteX70" fmla="*/ 2395880 w 5260975"/>
                  <a:gd name="connsiteY70" fmla="*/ 4656417 h 4707593"/>
                  <a:gd name="connsiteX71" fmla="*/ 2357378 w 5260975"/>
                  <a:gd name="connsiteY71" fmla="*/ 4648544 h 4707593"/>
                  <a:gd name="connsiteX72" fmla="*/ 2346145 w 5260975"/>
                  <a:gd name="connsiteY72" fmla="*/ 4648928 h 4707593"/>
                  <a:gd name="connsiteX73" fmla="*/ 2333567 w 5260975"/>
                  <a:gd name="connsiteY73" fmla="*/ 4649600 h 4707593"/>
                  <a:gd name="connsiteX74" fmla="*/ 2294968 w 5260975"/>
                  <a:gd name="connsiteY74" fmla="*/ 4650177 h 4707593"/>
                  <a:gd name="connsiteX75" fmla="*/ 2271540 w 5260975"/>
                  <a:gd name="connsiteY75" fmla="*/ 4653057 h 4707593"/>
                  <a:gd name="connsiteX76" fmla="*/ 2226895 w 5260975"/>
                  <a:gd name="connsiteY76" fmla="*/ 4651329 h 4707593"/>
                  <a:gd name="connsiteX77" fmla="*/ 2210379 w 5260975"/>
                  <a:gd name="connsiteY77" fmla="*/ 4653825 h 4707593"/>
                  <a:gd name="connsiteX78" fmla="*/ 2168613 w 5260975"/>
                  <a:gd name="connsiteY78" fmla="*/ 4654113 h 4707593"/>
                  <a:gd name="connsiteX79" fmla="*/ 2131167 w 5260975"/>
                  <a:gd name="connsiteY79" fmla="*/ 4652673 h 4707593"/>
                  <a:gd name="connsiteX80" fmla="*/ 2095065 w 5260975"/>
                  <a:gd name="connsiteY80" fmla="*/ 4653441 h 4707593"/>
                  <a:gd name="connsiteX81" fmla="*/ 2069237 w 5260975"/>
                  <a:gd name="connsiteY81" fmla="*/ 4656609 h 4707593"/>
                  <a:gd name="connsiteX82" fmla="*/ 2041201 w 5260975"/>
                  <a:gd name="connsiteY82" fmla="*/ 4658529 h 4707593"/>
                  <a:gd name="connsiteX83" fmla="*/ 1963909 w 5260975"/>
                  <a:gd name="connsiteY83" fmla="*/ 4669955 h 4707593"/>
                  <a:gd name="connsiteX84" fmla="*/ 1949603 w 5260975"/>
                  <a:gd name="connsiteY84" fmla="*/ 4667171 h 4707593"/>
                  <a:gd name="connsiteX85" fmla="*/ 1868373 w 5260975"/>
                  <a:gd name="connsiteY85" fmla="*/ 4664578 h 4707593"/>
                  <a:gd name="connsiteX86" fmla="*/ 1850707 w 5260975"/>
                  <a:gd name="connsiteY86" fmla="*/ 4664771 h 4707593"/>
                  <a:gd name="connsiteX87" fmla="*/ 1803275 w 5260975"/>
                  <a:gd name="connsiteY87" fmla="*/ 4653441 h 4707593"/>
                  <a:gd name="connsiteX88" fmla="*/ 1730112 w 5260975"/>
                  <a:gd name="connsiteY88" fmla="*/ 4671396 h 4707593"/>
                  <a:gd name="connsiteX89" fmla="*/ 1661652 w 5260975"/>
                  <a:gd name="connsiteY89" fmla="*/ 4693863 h 4707593"/>
                  <a:gd name="connsiteX90" fmla="*/ 1653011 w 5260975"/>
                  <a:gd name="connsiteY90" fmla="*/ 4696744 h 4707593"/>
                  <a:gd name="connsiteX91" fmla="*/ 1628431 w 5260975"/>
                  <a:gd name="connsiteY91" fmla="*/ 4701641 h 4707593"/>
                  <a:gd name="connsiteX92" fmla="*/ 1597995 w 5260975"/>
                  <a:gd name="connsiteY92" fmla="*/ 4703369 h 4707593"/>
                  <a:gd name="connsiteX93" fmla="*/ 1559396 w 5260975"/>
                  <a:gd name="connsiteY93" fmla="*/ 4707593 h 4707593"/>
                  <a:gd name="connsiteX94" fmla="*/ 1528480 w 5260975"/>
                  <a:gd name="connsiteY94" fmla="*/ 4702312 h 4707593"/>
                  <a:gd name="connsiteX95" fmla="*/ 1485272 w 5260975"/>
                  <a:gd name="connsiteY95" fmla="*/ 4694439 h 4707593"/>
                  <a:gd name="connsiteX96" fmla="*/ 1444562 w 5260975"/>
                  <a:gd name="connsiteY96" fmla="*/ 4686950 h 4707593"/>
                  <a:gd name="connsiteX97" fmla="*/ 1431696 w 5260975"/>
                  <a:gd name="connsiteY97" fmla="*/ 4695783 h 4707593"/>
                  <a:gd name="connsiteX98" fmla="*/ 1411821 w 5260975"/>
                  <a:gd name="connsiteY98" fmla="*/ 4703464 h 4707593"/>
                  <a:gd name="connsiteX99" fmla="*/ 1389738 w 5260975"/>
                  <a:gd name="connsiteY99" fmla="*/ 4694247 h 4707593"/>
                  <a:gd name="connsiteX100" fmla="*/ 1338081 w 5260975"/>
                  <a:gd name="connsiteY100" fmla="*/ 4675141 h 4707593"/>
                  <a:gd name="connsiteX101" fmla="*/ 1305436 w 5260975"/>
                  <a:gd name="connsiteY101" fmla="*/ 4674276 h 4707593"/>
                  <a:gd name="connsiteX102" fmla="*/ 1234481 w 5260975"/>
                  <a:gd name="connsiteY102" fmla="*/ 4666115 h 4707593"/>
                  <a:gd name="connsiteX103" fmla="*/ 1188106 w 5260975"/>
                  <a:gd name="connsiteY103" fmla="*/ 4654497 h 4707593"/>
                  <a:gd name="connsiteX104" fmla="*/ 1154790 w 5260975"/>
                  <a:gd name="connsiteY104" fmla="*/ 4641343 h 4707593"/>
                  <a:gd name="connsiteX105" fmla="*/ 1107069 w 5260975"/>
                  <a:gd name="connsiteY105" fmla="*/ 4624156 h 4707593"/>
                  <a:gd name="connsiteX106" fmla="*/ 1059158 w 5260975"/>
                  <a:gd name="connsiteY106" fmla="*/ 4615227 h 4707593"/>
                  <a:gd name="connsiteX107" fmla="*/ 1024496 w 5260975"/>
                  <a:gd name="connsiteY107" fmla="*/ 4603993 h 4707593"/>
                  <a:gd name="connsiteX108" fmla="*/ 982153 w 5260975"/>
                  <a:gd name="connsiteY108" fmla="*/ 4596311 h 4707593"/>
                  <a:gd name="connsiteX109" fmla="*/ 946628 w 5260975"/>
                  <a:gd name="connsiteY109" fmla="*/ 4596024 h 4707593"/>
                  <a:gd name="connsiteX110" fmla="*/ 890939 w 5260975"/>
                  <a:gd name="connsiteY110" fmla="*/ 4597368 h 4707593"/>
                  <a:gd name="connsiteX111" fmla="*/ 822769 w 5260975"/>
                  <a:gd name="connsiteY111" fmla="*/ 4574133 h 4707593"/>
                  <a:gd name="connsiteX112" fmla="*/ 795212 w 5260975"/>
                  <a:gd name="connsiteY112" fmla="*/ 4568947 h 4707593"/>
                  <a:gd name="connsiteX113" fmla="*/ 769288 w 5260975"/>
                  <a:gd name="connsiteY113" fmla="*/ 4566547 h 4707593"/>
                  <a:gd name="connsiteX114" fmla="*/ 714271 w 5260975"/>
                  <a:gd name="connsiteY114" fmla="*/ 4551089 h 4707593"/>
                  <a:gd name="connsiteX115" fmla="*/ 691900 w 5260975"/>
                  <a:gd name="connsiteY115" fmla="*/ 4545999 h 4707593"/>
                  <a:gd name="connsiteX116" fmla="*/ 660598 w 5260975"/>
                  <a:gd name="connsiteY116" fmla="*/ 4546096 h 4707593"/>
                  <a:gd name="connsiteX117" fmla="*/ 603662 w 5260975"/>
                  <a:gd name="connsiteY117" fmla="*/ 4538991 h 4707593"/>
                  <a:gd name="connsiteX118" fmla="*/ 546821 w 5260975"/>
                  <a:gd name="connsiteY118" fmla="*/ 4518251 h 4707593"/>
                  <a:gd name="connsiteX119" fmla="*/ 522721 w 5260975"/>
                  <a:gd name="connsiteY119" fmla="*/ 4520267 h 4707593"/>
                  <a:gd name="connsiteX120" fmla="*/ 514080 w 5260975"/>
                  <a:gd name="connsiteY120" fmla="*/ 4519788 h 4707593"/>
                  <a:gd name="connsiteX121" fmla="*/ 436404 w 5260975"/>
                  <a:gd name="connsiteY121" fmla="*/ 4508361 h 4707593"/>
                  <a:gd name="connsiteX122" fmla="*/ 428626 w 5260975"/>
                  <a:gd name="connsiteY122" fmla="*/ 4507114 h 4707593"/>
                  <a:gd name="connsiteX123" fmla="*/ 392141 w 5260975"/>
                  <a:gd name="connsiteY123" fmla="*/ 4496936 h 4707593"/>
                  <a:gd name="connsiteX124" fmla="*/ 300157 w 5260975"/>
                  <a:gd name="connsiteY124" fmla="*/ 4490599 h 4707593"/>
                  <a:gd name="connsiteX125" fmla="*/ 294493 w 5260975"/>
                  <a:gd name="connsiteY125" fmla="*/ 4489831 h 4707593"/>
                  <a:gd name="connsiteX126" fmla="*/ 263671 w 5260975"/>
                  <a:gd name="connsiteY126" fmla="*/ 4494919 h 4707593"/>
                  <a:gd name="connsiteX127" fmla="*/ 248406 w 5260975"/>
                  <a:gd name="connsiteY127" fmla="*/ 4502121 h 4707593"/>
                  <a:gd name="connsiteX128" fmla="*/ 224594 w 5260975"/>
                  <a:gd name="connsiteY128" fmla="*/ 4509610 h 4707593"/>
                  <a:gd name="connsiteX129" fmla="*/ 200398 w 5260975"/>
                  <a:gd name="connsiteY129" fmla="*/ 4512395 h 4707593"/>
                  <a:gd name="connsiteX130" fmla="*/ 159783 w 5260975"/>
                  <a:gd name="connsiteY130" fmla="*/ 4501064 h 4707593"/>
                  <a:gd name="connsiteX131" fmla="*/ 144997 w 5260975"/>
                  <a:gd name="connsiteY131" fmla="*/ 4499912 h 4707593"/>
                  <a:gd name="connsiteX132" fmla="*/ 112064 w 5260975"/>
                  <a:gd name="connsiteY132" fmla="*/ 4494440 h 4707593"/>
                  <a:gd name="connsiteX133" fmla="*/ 83259 w 5260975"/>
                  <a:gd name="connsiteY133" fmla="*/ 4494824 h 4707593"/>
                  <a:gd name="connsiteX134" fmla="*/ 60120 w 5260975"/>
                  <a:gd name="connsiteY134" fmla="*/ 4503561 h 4707593"/>
                  <a:gd name="connsiteX135" fmla="*/ 26514 w 5260975"/>
                  <a:gd name="connsiteY135" fmla="*/ 4505289 h 4707593"/>
                  <a:gd name="connsiteX136" fmla="*/ 4814 w 5260975"/>
                  <a:gd name="connsiteY136" fmla="*/ 4498952 h 4707593"/>
                  <a:gd name="connsiteX137" fmla="*/ 398 w 5260975"/>
                  <a:gd name="connsiteY137" fmla="*/ 4498089 h 4707593"/>
                  <a:gd name="connsiteX138" fmla="*/ 0 w 5260975"/>
                  <a:gd name="connsiteY138" fmla="*/ 4498087 h 4707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</a:cxnLst>
                <a:rect l="l" t="t" r="r" b="b"/>
                <a:pathLst>
                  <a:path w="5260975" h="4707593">
                    <a:moveTo>
                      <a:pt x="0" y="0"/>
                    </a:moveTo>
                    <a:lnTo>
                      <a:pt x="5260975" y="0"/>
                    </a:lnTo>
                    <a:lnTo>
                      <a:pt x="5260975" y="3296937"/>
                    </a:lnTo>
                    <a:lnTo>
                      <a:pt x="5260975" y="3518571"/>
                    </a:lnTo>
                    <a:lnTo>
                      <a:pt x="5226503" y="3534000"/>
                    </a:lnTo>
                    <a:cubicBezTo>
                      <a:pt x="5219783" y="3536785"/>
                      <a:pt x="5212389" y="3538321"/>
                      <a:pt x="5206341" y="3542065"/>
                    </a:cubicBezTo>
                    <a:cubicBezTo>
                      <a:pt x="5178495" y="3559156"/>
                      <a:pt x="5151515" y="3577591"/>
                      <a:pt x="5123287" y="3594010"/>
                    </a:cubicBezTo>
                    <a:cubicBezTo>
                      <a:pt x="5094195" y="3611004"/>
                      <a:pt x="5068175" y="3631071"/>
                      <a:pt x="5048107" y="3658244"/>
                    </a:cubicBezTo>
                    <a:cubicBezTo>
                      <a:pt x="5029480" y="3683496"/>
                      <a:pt x="5011429" y="3709131"/>
                      <a:pt x="4992899" y="3734479"/>
                    </a:cubicBezTo>
                    <a:cubicBezTo>
                      <a:pt x="4988194" y="3740912"/>
                      <a:pt x="4983873" y="3748498"/>
                      <a:pt x="4977440" y="3752627"/>
                    </a:cubicBezTo>
                    <a:cubicBezTo>
                      <a:pt x="4964094" y="3761268"/>
                      <a:pt x="4949499" y="3768277"/>
                      <a:pt x="4935193" y="3775382"/>
                    </a:cubicBezTo>
                    <a:cubicBezTo>
                      <a:pt x="4922903" y="3781431"/>
                      <a:pt x="4909845" y="3785943"/>
                      <a:pt x="4897844" y="3792472"/>
                    </a:cubicBezTo>
                    <a:cubicBezTo>
                      <a:pt x="4888243" y="3797658"/>
                      <a:pt x="4879697" y="3804859"/>
                      <a:pt x="4870767" y="3811388"/>
                    </a:cubicBezTo>
                    <a:cubicBezTo>
                      <a:pt x="4862990" y="3817052"/>
                      <a:pt x="4854445" y="3821949"/>
                      <a:pt x="4847916" y="3828767"/>
                    </a:cubicBezTo>
                    <a:cubicBezTo>
                      <a:pt x="4831977" y="3845281"/>
                      <a:pt x="4815942" y="3861508"/>
                      <a:pt x="4796163" y="3873702"/>
                    </a:cubicBezTo>
                    <a:cubicBezTo>
                      <a:pt x="4776672" y="3885799"/>
                      <a:pt x="4758237" y="3899338"/>
                      <a:pt x="4738843" y="3911628"/>
                    </a:cubicBezTo>
                    <a:cubicBezTo>
                      <a:pt x="4719831" y="3923630"/>
                      <a:pt x="4702645" y="3936783"/>
                      <a:pt x="4692755" y="3958099"/>
                    </a:cubicBezTo>
                    <a:cubicBezTo>
                      <a:pt x="4688339" y="3967508"/>
                      <a:pt x="4682097" y="3977782"/>
                      <a:pt x="4673744" y="3983255"/>
                    </a:cubicBezTo>
                    <a:cubicBezTo>
                      <a:pt x="4661838" y="3991032"/>
                      <a:pt x="4646764" y="3993817"/>
                      <a:pt x="4633801" y="4000442"/>
                    </a:cubicBezTo>
                    <a:cubicBezTo>
                      <a:pt x="4618535" y="4008219"/>
                      <a:pt x="4600869" y="4014940"/>
                      <a:pt x="4590499" y="4027326"/>
                    </a:cubicBezTo>
                    <a:cubicBezTo>
                      <a:pt x="4581281" y="4038368"/>
                      <a:pt x="4571968" y="4047009"/>
                      <a:pt x="4559773" y="4054018"/>
                    </a:cubicBezTo>
                    <a:cubicBezTo>
                      <a:pt x="4551229" y="4058915"/>
                      <a:pt x="4544892" y="4067844"/>
                      <a:pt x="4536059" y="4071877"/>
                    </a:cubicBezTo>
                    <a:cubicBezTo>
                      <a:pt x="4524441" y="4077254"/>
                      <a:pt x="4512727" y="4081479"/>
                      <a:pt x="4502549" y="4089832"/>
                    </a:cubicBezTo>
                    <a:cubicBezTo>
                      <a:pt x="4491987" y="4098473"/>
                      <a:pt x="4479986" y="4105290"/>
                      <a:pt x="4468944" y="4113356"/>
                    </a:cubicBezTo>
                    <a:cubicBezTo>
                      <a:pt x="4463087" y="4117676"/>
                      <a:pt x="4458286" y="4123341"/>
                      <a:pt x="4452622" y="4127854"/>
                    </a:cubicBezTo>
                    <a:cubicBezTo>
                      <a:pt x="4442252" y="4136111"/>
                      <a:pt x="4431690" y="4144176"/>
                      <a:pt x="4421032" y="4151953"/>
                    </a:cubicBezTo>
                    <a:cubicBezTo>
                      <a:pt x="4410375" y="4159731"/>
                      <a:pt x="4400197" y="4168756"/>
                      <a:pt x="4388483" y="4174421"/>
                    </a:cubicBezTo>
                    <a:cubicBezTo>
                      <a:pt x="4368513" y="4184023"/>
                      <a:pt x="4346717" y="4189784"/>
                      <a:pt x="4327321" y="4200153"/>
                    </a:cubicBezTo>
                    <a:cubicBezTo>
                      <a:pt x="4307639" y="4210714"/>
                      <a:pt x="4289107" y="4223965"/>
                      <a:pt x="4271633" y="4237983"/>
                    </a:cubicBezTo>
                    <a:cubicBezTo>
                      <a:pt x="4257807" y="4249025"/>
                      <a:pt x="4244845" y="4259971"/>
                      <a:pt x="4227465" y="4265635"/>
                    </a:cubicBezTo>
                    <a:cubicBezTo>
                      <a:pt x="4217768" y="4268804"/>
                      <a:pt x="4207591" y="4275717"/>
                      <a:pt x="4201733" y="4283783"/>
                    </a:cubicBezTo>
                    <a:cubicBezTo>
                      <a:pt x="4189059" y="4301353"/>
                      <a:pt x="4172833" y="4313739"/>
                      <a:pt x="4154494" y="4324301"/>
                    </a:cubicBezTo>
                    <a:cubicBezTo>
                      <a:pt x="4130010" y="4338511"/>
                      <a:pt x="4105814" y="4353009"/>
                      <a:pt x="4081234" y="4366931"/>
                    </a:cubicBezTo>
                    <a:cubicBezTo>
                      <a:pt x="4066737" y="4375189"/>
                      <a:pt x="4052335" y="4383926"/>
                      <a:pt x="4036971" y="4389975"/>
                    </a:cubicBezTo>
                    <a:cubicBezTo>
                      <a:pt x="4005575" y="4402457"/>
                      <a:pt x="3973410" y="4413114"/>
                      <a:pt x="3941725" y="4424733"/>
                    </a:cubicBezTo>
                    <a:cubicBezTo>
                      <a:pt x="3931355" y="4428477"/>
                      <a:pt x="3921561" y="4433854"/>
                      <a:pt x="3910999" y="4437119"/>
                    </a:cubicBezTo>
                    <a:cubicBezTo>
                      <a:pt x="3899573" y="4440671"/>
                      <a:pt x="3887285" y="4441727"/>
                      <a:pt x="3875859" y="4445280"/>
                    </a:cubicBezTo>
                    <a:cubicBezTo>
                      <a:pt x="3856847" y="4451136"/>
                      <a:pt x="3838412" y="4458626"/>
                      <a:pt x="3819401" y="4464579"/>
                    </a:cubicBezTo>
                    <a:cubicBezTo>
                      <a:pt x="3782723" y="4476005"/>
                      <a:pt x="3745949" y="4486951"/>
                      <a:pt x="3709176" y="4497800"/>
                    </a:cubicBezTo>
                    <a:cubicBezTo>
                      <a:pt x="3701303" y="4500105"/>
                      <a:pt x="3692757" y="4500393"/>
                      <a:pt x="3684981" y="4502889"/>
                    </a:cubicBezTo>
                    <a:cubicBezTo>
                      <a:pt x="3664337" y="4509610"/>
                      <a:pt x="3643789" y="4516907"/>
                      <a:pt x="3623338" y="4524300"/>
                    </a:cubicBezTo>
                    <a:cubicBezTo>
                      <a:pt x="3610953" y="4528813"/>
                      <a:pt x="3598854" y="4534382"/>
                      <a:pt x="3586373" y="4538702"/>
                    </a:cubicBezTo>
                    <a:cubicBezTo>
                      <a:pt x="3576387" y="4542159"/>
                      <a:pt x="3566113" y="4544847"/>
                      <a:pt x="3555743" y="4546960"/>
                    </a:cubicBezTo>
                    <a:cubicBezTo>
                      <a:pt x="3546814" y="4548785"/>
                      <a:pt x="3537501" y="4548592"/>
                      <a:pt x="3528667" y="4550801"/>
                    </a:cubicBezTo>
                    <a:cubicBezTo>
                      <a:pt x="3504759" y="4556753"/>
                      <a:pt x="3481140" y="4563475"/>
                      <a:pt x="3457424" y="4569811"/>
                    </a:cubicBezTo>
                    <a:cubicBezTo>
                      <a:pt x="3447919" y="4572308"/>
                      <a:pt x="3438221" y="4574133"/>
                      <a:pt x="3429003" y="4577301"/>
                    </a:cubicBezTo>
                    <a:cubicBezTo>
                      <a:pt x="3404327" y="4585654"/>
                      <a:pt x="3380036" y="4595159"/>
                      <a:pt x="3355264" y="4603033"/>
                    </a:cubicBezTo>
                    <a:cubicBezTo>
                      <a:pt x="3334717" y="4609562"/>
                      <a:pt x="3313593" y="4614266"/>
                      <a:pt x="3292757" y="4620027"/>
                    </a:cubicBezTo>
                    <a:cubicBezTo>
                      <a:pt x="3283924" y="4622524"/>
                      <a:pt x="3275475" y="4626077"/>
                      <a:pt x="3266643" y="4628188"/>
                    </a:cubicBezTo>
                    <a:cubicBezTo>
                      <a:pt x="3246863" y="4632990"/>
                      <a:pt x="3226796" y="4637022"/>
                      <a:pt x="3206921" y="4641823"/>
                    </a:cubicBezTo>
                    <a:cubicBezTo>
                      <a:pt x="3195590" y="4644607"/>
                      <a:pt x="3184645" y="4649600"/>
                      <a:pt x="3173123" y="4651425"/>
                    </a:cubicBezTo>
                    <a:cubicBezTo>
                      <a:pt x="3145759" y="4655745"/>
                      <a:pt x="3118203" y="4658817"/>
                      <a:pt x="3090646" y="4662274"/>
                    </a:cubicBezTo>
                    <a:cubicBezTo>
                      <a:pt x="3062227" y="4665826"/>
                      <a:pt x="3033902" y="4669571"/>
                      <a:pt x="3005480" y="4672739"/>
                    </a:cubicBezTo>
                    <a:cubicBezTo>
                      <a:pt x="2989926" y="4674372"/>
                      <a:pt x="2974275" y="4674660"/>
                      <a:pt x="2958721" y="4676196"/>
                    </a:cubicBezTo>
                    <a:cubicBezTo>
                      <a:pt x="2945087" y="4677541"/>
                      <a:pt x="2931549" y="4680037"/>
                      <a:pt x="2917915" y="4681670"/>
                    </a:cubicBezTo>
                    <a:cubicBezTo>
                      <a:pt x="2906105" y="4683013"/>
                      <a:pt x="2894199" y="4683781"/>
                      <a:pt x="2882389" y="4685126"/>
                    </a:cubicBezTo>
                    <a:cubicBezTo>
                      <a:pt x="2863475" y="4687334"/>
                      <a:pt x="2844655" y="4689831"/>
                      <a:pt x="2825837" y="4692135"/>
                    </a:cubicBezTo>
                    <a:cubicBezTo>
                      <a:pt x="2817964" y="4692999"/>
                      <a:pt x="2809706" y="4695399"/>
                      <a:pt x="2802313" y="4693960"/>
                    </a:cubicBezTo>
                    <a:cubicBezTo>
                      <a:pt x="2783686" y="4690310"/>
                      <a:pt x="2765347" y="4691367"/>
                      <a:pt x="2746816" y="4693863"/>
                    </a:cubicBezTo>
                    <a:cubicBezTo>
                      <a:pt x="2740479" y="4694728"/>
                      <a:pt x="2733662" y="4694535"/>
                      <a:pt x="2727517" y="4692903"/>
                    </a:cubicBezTo>
                    <a:cubicBezTo>
                      <a:pt x="2714939" y="4689638"/>
                      <a:pt x="2702745" y="4685029"/>
                      <a:pt x="2690359" y="4680997"/>
                    </a:cubicBezTo>
                    <a:cubicBezTo>
                      <a:pt x="2689014" y="4680517"/>
                      <a:pt x="2687382" y="4680421"/>
                      <a:pt x="2685943" y="4680133"/>
                    </a:cubicBezTo>
                    <a:cubicBezTo>
                      <a:pt x="2677781" y="4678500"/>
                      <a:pt x="2669717" y="4676868"/>
                      <a:pt x="2661554" y="4675428"/>
                    </a:cubicBezTo>
                    <a:cubicBezTo>
                      <a:pt x="2657138" y="4674660"/>
                      <a:pt x="2652625" y="4674564"/>
                      <a:pt x="2648208" y="4673892"/>
                    </a:cubicBezTo>
                    <a:cubicBezTo>
                      <a:pt x="2631118" y="4671203"/>
                      <a:pt x="2612299" y="4675716"/>
                      <a:pt x="2597512" y="4664099"/>
                    </a:cubicBezTo>
                    <a:cubicBezTo>
                      <a:pt x="2587911" y="4656609"/>
                      <a:pt x="2578597" y="4658338"/>
                      <a:pt x="2568324" y="4659490"/>
                    </a:cubicBezTo>
                    <a:cubicBezTo>
                      <a:pt x="2560547" y="4660354"/>
                      <a:pt x="2552577" y="4660065"/>
                      <a:pt x="2544704" y="4660162"/>
                    </a:cubicBezTo>
                    <a:cubicBezTo>
                      <a:pt x="2530878" y="4660449"/>
                      <a:pt x="2517052" y="4660546"/>
                      <a:pt x="2503225" y="4661026"/>
                    </a:cubicBezTo>
                    <a:cubicBezTo>
                      <a:pt x="2498808" y="4661218"/>
                      <a:pt x="2494297" y="4663619"/>
                      <a:pt x="2489975" y="4663235"/>
                    </a:cubicBezTo>
                    <a:cubicBezTo>
                      <a:pt x="2470004" y="4661410"/>
                      <a:pt x="2450033" y="4658529"/>
                      <a:pt x="2430061" y="4656897"/>
                    </a:cubicBezTo>
                    <a:cubicBezTo>
                      <a:pt x="2418732" y="4655938"/>
                      <a:pt x="2407114" y="4657761"/>
                      <a:pt x="2395880" y="4656417"/>
                    </a:cubicBezTo>
                    <a:cubicBezTo>
                      <a:pt x="2382919" y="4654881"/>
                      <a:pt x="2370245" y="4650945"/>
                      <a:pt x="2357378" y="4648544"/>
                    </a:cubicBezTo>
                    <a:cubicBezTo>
                      <a:pt x="2353826" y="4647872"/>
                      <a:pt x="2349889" y="4648736"/>
                      <a:pt x="2346145" y="4648928"/>
                    </a:cubicBezTo>
                    <a:cubicBezTo>
                      <a:pt x="2341920" y="4649120"/>
                      <a:pt x="2337791" y="4649504"/>
                      <a:pt x="2333567" y="4649600"/>
                    </a:cubicBezTo>
                    <a:cubicBezTo>
                      <a:pt x="2320700" y="4649793"/>
                      <a:pt x="2307835" y="4649504"/>
                      <a:pt x="2294968" y="4650177"/>
                    </a:cubicBezTo>
                    <a:cubicBezTo>
                      <a:pt x="2287095" y="4650561"/>
                      <a:pt x="2278839" y="4654497"/>
                      <a:pt x="2271540" y="4653057"/>
                    </a:cubicBezTo>
                    <a:cubicBezTo>
                      <a:pt x="2256659" y="4650272"/>
                      <a:pt x="2241776" y="4656513"/>
                      <a:pt x="2226895" y="4651329"/>
                    </a:cubicBezTo>
                    <a:cubicBezTo>
                      <a:pt x="2222285" y="4649793"/>
                      <a:pt x="2215948" y="4653633"/>
                      <a:pt x="2210379" y="4653825"/>
                    </a:cubicBezTo>
                    <a:cubicBezTo>
                      <a:pt x="2196457" y="4654305"/>
                      <a:pt x="2182535" y="4654209"/>
                      <a:pt x="2168613" y="4654113"/>
                    </a:cubicBezTo>
                    <a:cubicBezTo>
                      <a:pt x="2156131" y="4654017"/>
                      <a:pt x="2143168" y="4655361"/>
                      <a:pt x="2131167" y="4652673"/>
                    </a:cubicBezTo>
                    <a:cubicBezTo>
                      <a:pt x="2118588" y="4649793"/>
                      <a:pt x="2107259" y="4650177"/>
                      <a:pt x="2095065" y="4653441"/>
                    </a:cubicBezTo>
                    <a:cubicBezTo>
                      <a:pt x="2086711" y="4655649"/>
                      <a:pt x="2077878" y="4655938"/>
                      <a:pt x="2069237" y="4656609"/>
                    </a:cubicBezTo>
                    <a:cubicBezTo>
                      <a:pt x="2059924" y="4657377"/>
                      <a:pt x="2049650" y="4655361"/>
                      <a:pt x="2041201" y="4658529"/>
                    </a:cubicBezTo>
                    <a:cubicBezTo>
                      <a:pt x="2016044" y="4667939"/>
                      <a:pt x="1990216" y="4669955"/>
                      <a:pt x="1963909" y="4669955"/>
                    </a:cubicBezTo>
                    <a:cubicBezTo>
                      <a:pt x="1959107" y="4669955"/>
                      <a:pt x="1954210" y="4668612"/>
                      <a:pt x="1949603" y="4667171"/>
                    </a:cubicBezTo>
                    <a:cubicBezTo>
                      <a:pt x="1922717" y="4658529"/>
                      <a:pt x="1895737" y="4659297"/>
                      <a:pt x="1868373" y="4664578"/>
                    </a:cubicBezTo>
                    <a:cubicBezTo>
                      <a:pt x="1862708" y="4665731"/>
                      <a:pt x="1856372" y="4665923"/>
                      <a:pt x="1850707" y="4664771"/>
                    </a:cubicBezTo>
                    <a:cubicBezTo>
                      <a:pt x="1834768" y="4661410"/>
                      <a:pt x="1819309" y="4655841"/>
                      <a:pt x="1803275" y="4653441"/>
                    </a:cubicBezTo>
                    <a:cubicBezTo>
                      <a:pt x="1776775" y="4649504"/>
                      <a:pt x="1753828" y="4662754"/>
                      <a:pt x="1730112" y="4671396"/>
                    </a:cubicBezTo>
                    <a:cubicBezTo>
                      <a:pt x="1707548" y="4679557"/>
                      <a:pt x="1688345" y="4697992"/>
                      <a:pt x="1661652" y="4693863"/>
                    </a:cubicBezTo>
                    <a:cubicBezTo>
                      <a:pt x="1658965" y="4693479"/>
                      <a:pt x="1655988" y="4696071"/>
                      <a:pt x="1653011" y="4696744"/>
                    </a:cubicBezTo>
                    <a:cubicBezTo>
                      <a:pt x="1644850" y="4698568"/>
                      <a:pt x="1636689" y="4700776"/>
                      <a:pt x="1628431" y="4701641"/>
                    </a:cubicBezTo>
                    <a:cubicBezTo>
                      <a:pt x="1618350" y="4702793"/>
                      <a:pt x="1608076" y="4702409"/>
                      <a:pt x="1597995" y="4703369"/>
                    </a:cubicBezTo>
                    <a:cubicBezTo>
                      <a:pt x="1585032" y="4704521"/>
                      <a:pt x="1572263" y="4707593"/>
                      <a:pt x="1559396" y="4707593"/>
                    </a:cubicBezTo>
                    <a:cubicBezTo>
                      <a:pt x="1549026" y="4707593"/>
                      <a:pt x="1538753" y="4704041"/>
                      <a:pt x="1528480" y="4702312"/>
                    </a:cubicBezTo>
                    <a:cubicBezTo>
                      <a:pt x="1513981" y="4699912"/>
                      <a:pt x="1498042" y="4700584"/>
                      <a:pt x="1485272" y="4694439"/>
                    </a:cubicBezTo>
                    <a:cubicBezTo>
                      <a:pt x="1471639" y="4687910"/>
                      <a:pt x="1458676" y="4684934"/>
                      <a:pt x="1444562" y="4686950"/>
                    </a:cubicBezTo>
                    <a:cubicBezTo>
                      <a:pt x="1439857" y="4687622"/>
                      <a:pt x="1433808" y="4691655"/>
                      <a:pt x="1431696" y="4695783"/>
                    </a:cubicBezTo>
                    <a:cubicBezTo>
                      <a:pt x="1426991" y="4705001"/>
                      <a:pt x="1420559" y="4706634"/>
                      <a:pt x="1411821" y="4703464"/>
                    </a:cubicBezTo>
                    <a:cubicBezTo>
                      <a:pt x="1404236" y="4700776"/>
                      <a:pt x="1394922" y="4699432"/>
                      <a:pt x="1389738" y="4694247"/>
                    </a:cubicBezTo>
                    <a:cubicBezTo>
                      <a:pt x="1375047" y="4679557"/>
                      <a:pt x="1356324" y="4679077"/>
                      <a:pt x="1338081" y="4675141"/>
                    </a:cubicBezTo>
                    <a:cubicBezTo>
                      <a:pt x="1326945" y="4672739"/>
                      <a:pt x="1316574" y="4672644"/>
                      <a:pt x="1305436" y="4674276"/>
                    </a:cubicBezTo>
                    <a:cubicBezTo>
                      <a:pt x="1281241" y="4677925"/>
                      <a:pt x="1257717" y="4672739"/>
                      <a:pt x="1234481" y="4666115"/>
                    </a:cubicBezTo>
                    <a:cubicBezTo>
                      <a:pt x="1219118" y="4661698"/>
                      <a:pt x="1203372" y="4659010"/>
                      <a:pt x="1188106" y="4654497"/>
                    </a:cubicBezTo>
                    <a:cubicBezTo>
                      <a:pt x="1176680" y="4651041"/>
                      <a:pt x="1165255" y="4646912"/>
                      <a:pt x="1154790" y="4641343"/>
                    </a:cubicBezTo>
                    <a:cubicBezTo>
                      <a:pt x="1139618" y="4633181"/>
                      <a:pt x="1126369" y="4620891"/>
                      <a:pt x="1107069" y="4624156"/>
                    </a:cubicBezTo>
                    <a:cubicBezTo>
                      <a:pt x="1090074" y="4627036"/>
                      <a:pt x="1074713" y="4620988"/>
                      <a:pt x="1059158" y="4615227"/>
                    </a:cubicBezTo>
                    <a:cubicBezTo>
                      <a:pt x="1047732" y="4611002"/>
                      <a:pt x="1036308" y="4606681"/>
                      <a:pt x="1024496" y="4603993"/>
                    </a:cubicBezTo>
                    <a:cubicBezTo>
                      <a:pt x="1010478" y="4600824"/>
                      <a:pt x="994635" y="4602169"/>
                      <a:pt x="982153" y="4596311"/>
                    </a:cubicBezTo>
                    <a:cubicBezTo>
                      <a:pt x="969095" y="4590166"/>
                      <a:pt x="958246" y="4594295"/>
                      <a:pt x="946628" y="4596024"/>
                    </a:cubicBezTo>
                    <a:cubicBezTo>
                      <a:pt x="928097" y="4598712"/>
                      <a:pt x="909661" y="4603705"/>
                      <a:pt x="890939" y="4597368"/>
                    </a:cubicBezTo>
                    <a:cubicBezTo>
                      <a:pt x="868184" y="4589687"/>
                      <a:pt x="845620" y="4581430"/>
                      <a:pt x="822769" y="4574133"/>
                    </a:cubicBezTo>
                    <a:cubicBezTo>
                      <a:pt x="813934" y="4571347"/>
                      <a:pt x="804431" y="4570195"/>
                      <a:pt x="795212" y="4568947"/>
                    </a:cubicBezTo>
                    <a:cubicBezTo>
                      <a:pt x="786476" y="4567891"/>
                      <a:pt x="776010" y="4570579"/>
                      <a:pt x="769288" y="4566547"/>
                    </a:cubicBezTo>
                    <a:cubicBezTo>
                      <a:pt x="752005" y="4556178"/>
                      <a:pt x="734243" y="4551089"/>
                      <a:pt x="714271" y="4551089"/>
                    </a:cubicBezTo>
                    <a:cubicBezTo>
                      <a:pt x="706781" y="4551089"/>
                      <a:pt x="699484" y="4546768"/>
                      <a:pt x="691900" y="4545999"/>
                    </a:cubicBezTo>
                    <a:cubicBezTo>
                      <a:pt x="681529" y="4545040"/>
                      <a:pt x="669623" y="4542447"/>
                      <a:pt x="660598" y="4546096"/>
                    </a:cubicBezTo>
                    <a:cubicBezTo>
                      <a:pt x="639379" y="4554737"/>
                      <a:pt x="622193" y="4547536"/>
                      <a:pt x="603662" y="4538991"/>
                    </a:cubicBezTo>
                    <a:cubicBezTo>
                      <a:pt x="585418" y="4530541"/>
                      <a:pt x="566215" y="4523821"/>
                      <a:pt x="546821" y="4518251"/>
                    </a:cubicBezTo>
                    <a:cubicBezTo>
                      <a:pt x="539524" y="4516235"/>
                      <a:pt x="530787" y="4519596"/>
                      <a:pt x="522721" y="4520267"/>
                    </a:cubicBezTo>
                    <a:cubicBezTo>
                      <a:pt x="519840" y="4520460"/>
                      <a:pt x="516671" y="4520748"/>
                      <a:pt x="514080" y="4519788"/>
                    </a:cubicBezTo>
                    <a:cubicBezTo>
                      <a:pt x="489020" y="4510570"/>
                      <a:pt x="463575" y="4503561"/>
                      <a:pt x="436404" y="4508361"/>
                    </a:cubicBezTo>
                    <a:cubicBezTo>
                      <a:pt x="433908" y="4508842"/>
                      <a:pt x="431123" y="4507786"/>
                      <a:pt x="428626" y="4507114"/>
                    </a:cubicBezTo>
                    <a:cubicBezTo>
                      <a:pt x="416432" y="4503657"/>
                      <a:pt x="404526" y="4498184"/>
                      <a:pt x="392141" y="4496936"/>
                    </a:cubicBezTo>
                    <a:cubicBezTo>
                      <a:pt x="361608" y="4493864"/>
                      <a:pt x="330884" y="4492615"/>
                      <a:pt x="300157" y="4490599"/>
                    </a:cubicBezTo>
                    <a:cubicBezTo>
                      <a:pt x="298237" y="4490503"/>
                      <a:pt x="296221" y="4490503"/>
                      <a:pt x="294493" y="4489831"/>
                    </a:cubicBezTo>
                    <a:cubicBezTo>
                      <a:pt x="283163" y="4485702"/>
                      <a:pt x="273274" y="4487047"/>
                      <a:pt x="263671" y="4494919"/>
                    </a:cubicBezTo>
                    <a:cubicBezTo>
                      <a:pt x="259447" y="4498376"/>
                      <a:pt x="253686" y="4500200"/>
                      <a:pt x="248406" y="4502121"/>
                    </a:cubicBezTo>
                    <a:cubicBezTo>
                      <a:pt x="240628" y="4505002"/>
                      <a:pt x="232659" y="4507786"/>
                      <a:pt x="224594" y="4509610"/>
                    </a:cubicBezTo>
                    <a:cubicBezTo>
                      <a:pt x="216624" y="4511338"/>
                      <a:pt x="208079" y="4513738"/>
                      <a:pt x="200398" y="4512395"/>
                    </a:cubicBezTo>
                    <a:cubicBezTo>
                      <a:pt x="186572" y="4509994"/>
                      <a:pt x="173417" y="4504618"/>
                      <a:pt x="159783" y="4501064"/>
                    </a:cubicBezTo>
                    <a:cubicBezTo>
                      <a:pt x="155079" y="4499816"/>
                      <a:pt x="149893" y="4500009"/>
                      <a:pt x="144997" y="4499912"/>
                    </a:cubicBezTo>
                    <a:cubicBezTo>
                      <a:pt x="133763" y="4499625"/>
                      <a:pt x="122241" y="4502409"/>
                      <a:pt x="112064" y="4494440"/>
                    </a:cubicBezTo>
                    <a:cubicBezTo>
                      <a:pt x="102655" y="4486951"/>
                      <a:pt x="93148" y="4489158"/>
                      <a:pt x="83259" y="4494824"/>
                    </a:cubicBezTo>
                    <a:cubicBezTo>
                      <a:pt x="76154" y="4498857"/>
                      <a:pt x="68090" y="4502025"/>
                      <a:pt x="60120" y="4503561"/>
                    </a:cubicBezTo>
                    <a:cubicBezTo>
                      <a:pt x="49174" y="4505673"/>
                      <a:pt x="38324" y="4506538"/>
                      <a:pt x="26514" y="4505289"/>
                    </a:cubicBezTo>
                    <a:cubicBezTo>
                      <a:pt x="18161" y="4504425"/>
                      <a:pt x="11343" y="4504041"/>
                      <a:pt x="4814" y="4498952"/>
                    </a:cubicBezTo>
                    <a:cubicBezTo>
                      <a:pt x="3759" y="4498184"/>
                      <a:pt x="1839" y="4497992"/>
                      <a:pt x="398" y="4498089"/>
                    </a:cubicBezTo>
                    <a:lnTo>
                      <a:pt x="0" y="4498087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2C18990-7F62-45E8-B68F-47E95E481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96000" y="4138312"/>
              <a:ext cx="5260975" cy="1410656"/>
              <a:chOff x="6096000" y="4138312"/>
              <a:chExt cx="5260975" cy="1410656"/>
            </a:xfrm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AC206BB2-3759-4DF0-9932-7445B6367A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381FA6FA-3CB6-4F57-8871-82DDE5BE86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6096000" y="4138312"/>
                <a:ext cx="5260975" cy="1410656"/>
              </a:xfrm>
              <a:custGeom>
                <a:avLst/>
                <a:gdLst>
                  <a:gd name="connsiteX0" fmla="*/ 5260975 w 5260975"/>
                  <a:gd name="connsiteY0" fmla="*/ 0 h 1410656"/>
                  <a:gd name="connsiteX1" fmla="*/ 5260975 w 5260975"/>
                  <a:gd name="connsiteY1" fmla="*/ 221634 h 1410656"/>
                  <a:gd name="connsiteX2" fmla="*/ 5226503 w 5260975"/>
                  <a:gd name="connsiteY2" fmla="*/ 237063 h 1410656"/>
                  <a:gd name="connsiteX3" fmla="*/ 5206341 w 5260975"/>
                  <a:gd name="connsiteY3" fmla="*/ 245128 h 1410656"/>
                  <a:gd name="connsiteX4" fmla="*/ 5123287 w 5260975"/>
                  <a:gd name="connsiteY4" fmla="*/ 297073 h 1410656"/>
                  <a:gd name="connsiteX5" fmla="*/ 5048107 w 5260975"/>
                  <a:gd name="connsiteY5" fmla="*/ 361307 h 1410656"/>
                  <a:gd name="connsiteX6" fmla="*/ 4992899 w 5260975"/>
                  <a:gd name="connsiteY6" fmla="*/ 437542 h 1410656"/>
                  <a:gd name="connsiteX7" fmla="*/ 4977440 w 5260975"/>
                  <a:gd name="connsiteY7" fmla="*/ 455690 h 1410656"/>
                  <a:gd name="connsiteX8" fmla="*/ 4935193 w 5260975"/>
                  <a:gd name="connsiteY8" fmla="*/ 478445 h 1410656"/>
                  <a:gd name="connsiteX9" fmla="*/ 4897844 w 5260975"/>
                  <a:gd name="connsiteY9" fmla="*/ 495535 h 1410656"/>
                  <a:gd name="connsiteX10" fmla="*/ 4870767 w 5260975"/>
                  <a:gd name="connsiteY10" fmla="*/ 514451 h 1410656"/>
                  <a:gd name="connsiteX11" fmla="*/ 4847916 w 5260975"/>
                  <a:gd name="connsiteY11" fmla="*/ 531830 h 1410656"/>
                  <a:gd name="connsiteX12" fmla="*/ 4796163 w 5260975"/>
                  <a:gd name="connsiteY12" fmla="*/ 576765 h 1410656"/>
                  <a:gd name="connsiteX13" fmla="*/ 4738843 w 5260975"/>
                  <a:gd name="connsiteY13" fmla="*/ 614691 h 1410656"/>
                  <a:gd name="connsiteX14" fmla="*/ 4692755 w 5260975"/>
                  <a:gd name="connsiteY14" fmla="*/ 661162 h 1410656"/>
                  <a:gd name="connsiteX15" fmla="*/ 4673744 w 5260975"/>
                  <a:gd name="connsiteY15" fmla="*/ 686318 h 1410656"/>
                  <a:gd name="connsiteX16" fmla="*/ 4633801 w 5260975"/>
                  <a:gd name="connsiteY16" fmla="*/ 703505 h 1410656"/>
                  <a:gd name="connsiteX17" fmla="*/ 4590499 w 5260975"/>
                  <a:gd name="connsiteY17" fmla="*/ 730389 h 1410656"/>
                  <a:gd name="connsiteX18" fmla="*/ 4559773 w 5260975"/>
                  <a:gd name="connsiteY18" fmla="*/ 757081 h 1410656"/>
                  <a:gd name="connsiteX19" fmla="*/ 4536059 w 5260975"/>
                  <a:gd name="connsiteY19" fmla="*/ 774940 h 1410656"/>
                  <a:gd name="connsiteX20" fmla="*/ 4502549 w 5260975"/>
                  <a:gd name="connsiteY20" fmla="*/ 792895 h 1410656"/>
                  <a:gd name="connsiteX21" fmla="*/ 4468944 w 5260975"/>
                  <a:gd name="connsiteY21" fmla="*/ 816419 h 1410656"/>
                  <a:gd name="connsiteX22" fmla="*/ 4452622 w 5260975"/>
                  <a:gd name="connsiteY22" fmla="*/ 830917 h 1410656"/>
                  <a:gd name="connsiteX23" fmla="*/ 4421032 w 5260975"/>
                  <a:gd name="connsiteY23" fmla="*/ 855016 h 1410656"/>
                  <a:gd name="connsiteX24" fmla="*/ 4388483 w 5260975"/>
                  <a:gd name="connsiteY24" fmla="*/ 877484 h 1410656"/>
                  <a:gd name="connsiteX25" fmla="*/ 4327321 w 5260975"/>
                  <a:gd name="connsiteY25" fmla="*/ 903216 h 1410656"/>
                  <a:gd name="connsiteX26" fmla="*/ 4271633 w 5260975"/>
                  <a:gd name="connsiteY26" fmla="*/ 941046 h 1410656"/>
                  <a:gd name="connsiteX27" fmla="*/ 4227465 w 5260975"/>
                  <a:gd name="connsiteY27" fmla="*/ 968698 h 1410656"/>
                  <a:gd name="connsiteX28" fmla="*/ 4201733 w 5260975"/>
                  <a:gd name="connsiteY28" fmla="*/ 986846 h 1410656"/>
                  <a:gd name="connsiteX29" fmla="*/ 4154494 w 5260975"/>
                  <a:gd name="connsiteY29" fmla="*/ 1027364 h 1410656"/>
                  <a:gd name="connsiteX30" fmla="*/ 4081234 w 5260975"/>
                  <a:gd name="connsiteY30" fmla="*/ 1069994 h 1410656"/>
                  <a:gd name="connsiteX31" fmla="*/ 4036971 w 5260975"/>
                  <a:gd name="connsiteY31" fmla="*/ 1093038 h 1410656"/>
                  <a:gd name="connsiteX32" fmla="*/ 3941725 w 5260975"/>
                  <a:gd name="connsiteY32" fmla="*/ 1127796 h 1410656"/>
                  <a:gd name="connsiteX33" fmla="*/ 3910999 w 5260975"/>
                  <a:gd name="connsiteY33" fmla="*/ 1140182 h 1410656"/>
                  <a:gd name="connsiteX34" fmla="*/ 3875859 w 5260975"/>
                  <a:gd name="connsiteY34" fmla="*/ 1148343 h 1410656"/>
                  <a:gd name="connsiteX35" fmla="*/ 3819401 w 5260975"/>
                  <a:gd name="connsiteY35" fmla="*/ 1167642 h 1410656"/>
                  <a:gd name="connsiteX36" fmla="*/ 3709176 w 5260975"/>
                  <a:gd name="connsiteY36" fmla="*/ 1200863 h 1410656"/>
                  <a:gd name="connsiteX37" fmla="*/ 3684981 w 5260975"/>
                  <a:gd name="connsiteY37" fmla="*/ 1205952 h 1410656"/>
                  <a:gd name="connsiteX38" fmla="*/ 3623338 w 5260975"/>
                  <a:gd name="connsiteY38" fmla="*/ 1227363 h 1410656"/>
                  <a:gd name="connsiteX39" fmla="*/ 3586373 w 5260975"/>
                  <a:gd name="connsiteY39" fmla="*/ 1241765 h 1410656"/>
                  <a:gd name="connsiteX40" fmla="*/ 3555743 w 5260975"/>
                  <a:gd name="connsiteY40" fmla="*/ 1250023 h 1410656"/>
                  <a:gd name="connsiteX41" fmla="*/ 3528667 w 5260975"/>
                  <a:gd name="connsiteY41" fmla="*/ 1253864 h 1410656"/>
                  <a:gd name="connsiteX42" fmla="*/ 3457424 w 5260975"/>
                  <a:gd name="connsiteY42" fmla="*/ 1272874 h 1410656"/>
                  <a:gd name="connsiteX43" fmla="*/ 3429003 w 5260975"/>
                  <a:gd name="connsiteY43" fmla="*/ 1280364 h 1410656"/>
                  <a:gd name="connsiteX44" fmla="*/ 3355264 w 5260975"/>
                  <a:gd name="connsiteY44" fmla="*/ 1306096 h 1410656"/>
                  <a:gd name="connsiteX45" fmla="*/ 3292757 w 5260975"/>
                  <a:gd name="connsiteY45" fmla="*/ 1323090 h 1410656"/>
                  <a:gd name="connsiteX46" fmla="*/ 3266643 w 5260975"/>
                  <a:gd name="connsiteY46" fmla="*/ 1331251 h 1410656"/>
                  <a:gd name="connsiteX47" fmla="*/ 3206921 w 5260975"/>
                  <a:gd name="connsiteY47" fmla="*/ 1344886 h 1410656"/>
                  <a:gd name="connsiteX48" fmla="*/ 3173123 w 5260975"/>
                  <a:gd name="connsiteY48" fmla="*/ 1354488 h 1410656"/>
                  <a:gd name="connsiteX49" fmla="*/ 3090646 w 5260975"/>
                  <a:gd name="connsiteY49" fmla="*/ 1365337 h 1410656"/>
                  <a:gd name="connsiteX50" fmla="*/ 3005480 w 5260975"/>
                  <a:gd name="connsiteY50" fmla="*/ 1375802 h 1410656"/>
                  <a:gd name="connsiteX51" fmla="*/ 2958721 w 5260975"/>
                  <a:gd name="connsiteY51" fmla="*/ 1379259 h 1410656"/>
                  <a:gd name="connsiteX52" fmla="*/ 2917915 w 5260975"/>
                  <a:gd name="connsiteY52" fmla="*/ 1384733 h 1410656"/>
                  <a:gd name="connsiteX53" fmla="*/ 2882389 w 5260975"/>
                  <a:gd name="connsiteY53" fmla="*/ 1388189 h 1410656"/>
                  <a:gd name="connsiteX54" fmla="*/ 2825837 w 5260975"/>
                  <a:gd name="connsiteY54" fmla="*/ 1395198 h 1410656"/>
                  <a:gd name="connsiteX55" fmla="*/ 2802313 w 5260975"/>
                  <a:gd name="connsiteY55" fmla="*/ 1397023 h 1410656"/>
                  <a:gd name="connsiteX56" fmla="*/ 2746816 w 5260975"/>
                  <a:gd name="connsiteY56" fmla="*/ 1396926 h 1410656"/>
                  <a:gd name="connsiteX57" fmla="*/ 2727517 w 5260975"/>
                  <a:gd name="connsiteY57" fmla="*/ 1395966 h 1410656"/>
                  <a:gd name="connsiteX58" fmla="*/ 2690359 w 5260975"/>
                  <a:gd name="connsiteY58" fmla="*/ 1384060 h 1410656"/>
                  <a:gd name="connsiteX59" fmla="*/ 2685943 w 5260975"/>
                  <a:gd name="connsiteY59" fmla="*/ 1383196 h 1410656"/>
                  <a:gd name="connsiteX60" fmla="*/ 2661554 w 5260975"/>
                  <a:gd name="connsiteY60" fmla="*/ 1378491 h 1410656"/>
                  <a:gd name="connsiteX61" fmla="*/ 2648208 w 5260975"/>
                  <a:gd name="connsiteY61" fmla="*/ 1376955 h 1410656"/>
                  <a:gd name="connsiteX62" fmla="*/ 2597512 w 5260975"/>
                  <a:gd name="connsiteY62" fmla="*/ 1367162 h 1410656"/>
                  <a:gd name="connsiteX63" fmla="*/ 2568324 w 5260975"/>
                  <a:gd name="connsiteY63" fmla="*/ 1362553 h 1410656"/>
                  <a:gd name="connsiteX64" fmla="*/ 2544704 w 5260975"/>
                  <a:gd name="connsiteY64" fmla="*/ 1363225 h 1410656"/>
                  <a:gd name="connsiteX65" fmla="*/ 2503225 w 5260975"/>
                  <a:gd name="connsiteY65" fmla="*/ 1364089 h 1410656"/>
                  <a:gd name="connsiteX66" fmla="*/ 2489975 w 5260975"/>
                  <a:gd name="connsiteY66" fmla="*/ 1366298 h 1410656"/>
                  <a:gd name="connsiteX67" fmla="*/ 2430061 w 5260975"/>
                  <a:gd name="connsiteY67" fmla="*/ 1359960 h 1410656"/>
                  <a:gd name="connsiteX68" fmla="*/ 2395880 w 5260975"/>
                  <a:gd name="connsiteY68" fmla="*/ 1359480 h 1410656"/>
                  <a:gd name="connsiteX69" fmla="*/ 2357378 w 5260975"/>
                  <a:gd name="connsiteY69" fmla="*/ 1351607 h 1410656"/>
                  <a:gd name="connsiteX70" fmla="*/ 2346145 w 5260975"/>
                  <a:gd name="connsiteY70" fmla="*/ 1351991 h 1410656"/>
                  <a:gd name="connsiteX71" fmla="*/ 2333567 w 5260975"/>
                  <a:gd name="connsiteY71" fmla="*/ 1352663 h 1410656"/>
                  <a:gd name="connsiteX72" fmla="*/ 2294968 w 5260975"/>
                  <a:gd name="connsiteY72" fmla="*/ 1353240 h 1410656"/>
                  <a:gd name="connsiteX73" fmla="*/ 2271540 w 5260975"/>
                  <a:gd name="connsiteY73" fmla="*/ 1356120 h 1410656"/>
                  <a:gd name="connsiteX74" fmla="*/ 2226895 w 5260975"/>
                  <a:gd name="connsiteY74" fmla="*/ 1354392 h 1410656"/>
                  <a:gd name="connsiteX75" fmla="*/ 2210379 w 5260975"/>
                  <a:gd name="connsiteY75" fmla="*/ 1356888 h 1410656"/>
                  <a:gd name="connsiteX76" fmla="*/ 2168613 w 5260975"/>
                  <a:gd name="connsiteY76" fmla="*/ 1357176 h 1410656"/>
                  <a:gd name="connsiteX77" fmla="*/ 2131167 w 5260975"/>
                  <a:gd name="connsiteY77" fmla="*/ 1355736 h 1410656"/>
                  <a:gd name="connsiteX78" fmla="*/ 2095065 w 5260975"/>
                  <a:gd name="connsiteY78" fmla="*/ 1356504 h 1410656"/>
                  <a:gd name="connsiteX79" fmla="*/ 2069237 w 5260975"/>
                  <a:gd name="connsiteY79" fmla="*/ 1359672 h 1410656"/>
                  <a:gd name="connsiteX80" fmla="*/ 2041201 w 5260975"/>
                  <a:gd name="connsiteY80" fmla="*/ 1361592 h 1410656"/>
                  <a:gd name="connsiteX81" fmla="*/ 1963909 w 5260975"/>
                  <a:gd name="connsiteY81" fmla="*/ 1373018 h 1410656"/>
                  <a:gd name="connsiteX82" fmla="*/ 1949603 w 5260975"/>
                  <a:gd name="connsiteY82" fmla="*/ 1370234 h 1410656"/>
                  <a:gd name="connsiteX83" fmla="*/ 1868373 w 5260975"/>
                  <a:gd name="connsiteY83" fmla="*/ 1367641 h 1410656"/>
                  <a:gd name="connsiteX84" fmla="*/ 1850707 w 5260975"/>
                  <a:gd name="connsiteY84" fmla="*/ 1367834 h 1410656"/>
                  <a:gd name="connsiteX85" fmla="*/ 1803275 w 5260975"/>
                  <a:gd name="connsiteY85" fmla="*/ 1356504 h 1410656"/>
                  <a:gd name="connsiteX86" fmla="*/ 1730112 w 5260975"/>
                  <a:gd name="connsiteY86" fmla="*/ 1374459 h 1410656"/>
                  <a:gd name="connsiteX87" fmla="*/ 1661652 w 5260975"/>
                  <a:gd name="connsiteY87" fmla="*/ 1396926 h 1410656"/>
                  <a:gd name="connsiteX88" fmla="*/ 1653011 w 5260975"/>
                  <a:gd name="connsiteY88" fmla="*/ 1399807 h 1410656"/>
                  <a:gd name="connsiteX89" fmla="*/ 1628431 w 5260975"/>
                  <a:gd name="connsiteY89" fmla="*/ 1404704 h 1410656"/>
                  <a:gd name="connsiteX90" fmla="*/ 1597995 w 5260975"/>
                  <a:gd name="connsiteY90" fmla="*/ 1406432 h 1410656"/>
                  <a:gd name="connsiteX91" fmla="*/ 1559396 w 5260975"/>
                  <a:gd name="connsiteY91" fmla="*/ 1410656 h 1410656"/>
                  <a:gd name="connsiteX92" fmla="*/ 1528480 w 5260975"/>
                  <a:gd name="connsiteY92" fmla="*/ 1405375 h 1410656"/>
                  <a:gd name="connsiteX93" fmla="*/ 1485272 w 5260975"/>
                  <a:gd name="connsiteY93" fmla="*/ 1397502 h 1410656"/>
                  <a:gd name="connsiteX94" fmla="*/ 1444562 w 5260975"/>
                  <a:gd name="connsiteY94" fmla="*/ 1390013 h 1410656"/>
                  <a:gd name="connsiteX95" fmla="*/ 1431696 w 5260975"/>
                  <a:gd name="connsiteY95" fmla="*/ 1398846 h 1410656"/>
                  <a:gd name="connsiteX96" fmla="*/ 1411821 w 5260975"/>
                  <a:gd name="connsiteY96" fmla="*/ 1406527 h 1410656"/>
                  <a:gd name="connsiteX97" fmla="*/ 1389738 w 5260975"/>
                  <a:gd name="connsiteY97" fmla="*/ 1397310 h 1410656"/>
                  <a:gd name="connsiteX98" fmla="*/ 1338081 w 5260975"/>
                  <a:gd name="connsiteY98" fmla="*/ 1378204 h 1410656"/>
                  <a:gd name="connsiteX99" fmla="*/ 1305436 w 5260975"/>
                  <a:gd name="connsiteY99" fmla="*/ 1377339 h 1410656"/>
                  <a:gd name="connsiteX100" fmla="*/ 1234481 w 5260975"/>
                  <a:gd name="connsiteY100" fmla="*/ 1369178 h 1410656"/>
                  <a:gd name="connsiteX101" fmla="*/ 1188106 w 5260975"/>
                  <a:gd name="connsiteY101" fmla="*/ 1357560 h 1410656"/>
                  <a:gd name="connsiteX102" fmla="*/ 1154790 w 5260975"/>
                  <a:gd name="connsiteY102" fmla="*/ 1344406 h 1410656"/>
                  <a:gd name="connsiteX103" fmla="*/ 1107069 w 5260975"/>
                  <a:gd name="connsiteY103" fmla="*/ 1327219 h 1410656"/>
                  <a:gd name="connsiteX104" fmla="*/ 1059158 w 5260975"/>
                  <a:gd name="connsiteY104" fmla="*/ 1318290 h 1410656"/>
                  <a:gd name="connsiteX105" fmla="*/ 1024496 w 5260975"/>
                  <a:gd name="connsiteY105" fmla="*/ 1307056 h 1410656"/>
                  <a:gd name="connsiteX106" fmla="*/ 982153 w 5260975"/>
                  <a:gd name="connsiteY106" fmla="*/ 1299374 h 1410656"/>
                  <a:gd name="connsiteX107" fmla="*/ 946628 w 5260975"/>
                  <a:gd name="connsiteY107" fmla="*/ 1299087 h 1410656"/>
                  <a:gd name="connsiteX108" fmla="*/ 890939 w 5260975"/>
                  <a:gd name="connsiteY108" fmla="*/ 1300431 h 1410656"/>
                  <a:gd name="connsiteX109" fmla="*/ 822769 w 5260975"/>
                  <a:gd name="connsiteY109" fmla="*/ 1277196 h 1410656"/>
                  <a:gd name="connsiteX110" fmla="*/ 795212 w 5260975"/>
                  <a:gd name="connsiteY110" fmla="*/ 1272010 h 1410656"/>
                  <a:gd name="connsiteX111" fmla="*/ 769288 w 5260975"/>
                  <a:gd name="connsiteY111" fmla="*/ 1269610 h 1410656"/>
                  <a:gd name="connsiteX112" fmla="*/ 714271 w 5260975"/>
                  <a:gd name="connsiteY112" fmla="*/ 1254152 h 1410656"/>
                  <a:gd name="connsiteX113" fmla="*/ 691900 w 5260975"/>
                  <a:gd name="connsiteY113" fmla="*/ 1249062 h 1410656"/>
                  <a:gd name="connsiteX114" fmla="*/ 660598 w 5260975"/>
                  <a:gd name="connsiteY114" fmla="*/ 1249159 h 1410656"/>
                  <a:gd name="connsiteX115" fmla="*/ 603662 w 5260975"/>
                  <a:gd name="connsiteY115" fmla="*/ 1242054 h 1410656"/>
                  <a:gd name="connsiteX116" fmla="*/ 546821 w 5260975"/>
                  <a:gd name="connsiteY116" fmla="*/ 1221314 h 1410656"/>
                  <a:gd name="connsiteX117" fmla="*/ 522721 w 5260975"/>
                  <a:gd name="connsiteY117" fmla="*/ 1223330 h 1410656"/>
                  <a:gd name="connsiteX118" fmla="*/ 514080 w 5260975"/>
                  <a:gd name="connsiteY118" fmla="*/ 1222851 h 1410656"/>
                  <a:gd name="connsiteX119" fmla="*/ 436404 w 5260975"/>
                  <a:gd name="connsiteY119" fmla="*/ 1211424 h 1410656"/>
                  <a:gd name="connsiteX120" fmla="*/ 428626 w 5260975"/>
                  <a:gd name="connsiteY120" fmla="*/ 1210177 h 1410656"/>
                  <a:gd name="connsiteX121" fmla="*/ 392141 w 5260975"/>
                  <a:gd name="connsiteY121" fmla="*/ 1199999 h 1410656"/>
                  <a:gd name="connsiteX122" fmla="*/ 300157 w 5260975"/>
                  <a:gd name="connsiteY122" fmla="*/ 1193662 h 1410656"/>
                  <a:gd name="connsiteX123" fmla="*/ 294493 w 5260975"/>
                  <a:gd name="connsiteY123" fmla="*/ 1192894 h 1410656"/>
                  <a:gd name="connsiteX124" fmla="*/ 263671 w 5260975"/>
                  <a:gd name="connsiteY124" fmla="*/ 1197982 h 1410656"/>
                  <a:gd name="connsiteX125" fmla="*/ 248406 w 5260975"/>
                  <a:gd name="connsiteY125" fmla="*/ 1205184 h 1410656"/>
                  <a:gd name="connsiteX126" fmla="*/ 224594 w 5260975"/>
                  <a:gd name="connsiteY126" fmla="*/ 1212673 h 1410656"/>
                  <a:gd name="connsiteX127" fmla="*/ 200398 w 5260975"/>
                  <a:gd name="connsiteY127" fmla="*/ 1215458 h 1410656"/>
                  <a:gd name="connsiteX128" fmla="*/ 159783 w 5260975"/>
                  <a:gd name="connsiteY128" fmla="*/ 1204127 h 1410656"/>
                  <a:gd name="connsiteX129" fmla="*/ 144997 w 5260975"/>
                  <a:gd name="connsiteY129" fmla="*/ 1202975 h 1410656"/>
                  <a:gd name="connsiteX130" fmla="*/ 112064 w 5260975"/>
                  <a:gd name="connsiteY130" fmla="*/ 1197503 h 1410656"/>
                  <a:gd name="connsiteX131" fmla="*/ 83259 w 5260975"/>
                  <a:gd name="connsiteY131" fmla="*/ 1197887 h 1410656"/>
                  <a:gd name="connsiteX132" fmla="*/ 60120 w 5260975"/>
                  <a:gd name="connsiteY132" fmla="*/ 1206624 h 1410656"/>
                  <a:gd name="connsiteX133" fmla="*/ 26514 w 5260975"/>
                  <a:gd name="connsiteY133" fmla="*/ 1208352 h 1410656"/>
                  <a:gd name="connsiteX134" fmla="*/ 4814 w 5260975"/>
                  <a:gd name="connsiteY134" fmla="*/ 1202015 h 1410656"/>
                  <a:gd name="connsiteX135" fmla="*/ 398 w 5260975"/>
                  <a:gd name="connsiteY135" fmla="*/ 1201152 h 1410656"/>
                  <a:gd name="connsiteX136" fmla="*/ 0 w 5260975"/>
                  <a:gd name="connsiteY136" fmla="*/ 1201150 h 1410656"/>
                  <a:gd name="connsiteX137" fmla="*/ 0 w 5260975"/>
                  <a:gd name="connsiteY137" fmla="*/ 1004512 h 1410656"/>
                  <a:gd name="connsiteX138" fmla="*/ 30355 w 5260975"/>
                  <a:gd name="connsiteY138" fmla="*/ 1002784 h 1410656"/>
                  <a:gd name="connsiteX139" fmla="*/ 52151 w 5260975"/>
                  <a:gd name="connsiteY139" fmla="*/ 997695 h 1410656"/>
                  <a:gd name="connsiteX140" fmla="*/ 64248 w 5260975"/>
                  <a:gd name="connsiteY140" fmla="*/ 994430 h 1410656"/>
                  <a:gd name="connsiteX141" fmla="*/ 126370 w 5260975"/>
                  <a:gd name="connsiteY141" fmla="*/ 985405 h 1410656"/>
                  <a:gd name="connsiteX142" fmla="*/ 154022 w 5260975"/>
                  <a:gd name="connsiteY142" fmla="*/ 975708 h 1410656"/>
                  <a:gd name="connsiteX143" fmla="*/ 161512 w 5260975"/>
                  <a:gd name="connsiteY143" fmla="*/ 974268 h 1410656"/>
                  <a:gd name="connsiteX144" fmla="*/ 202510 w 5260975"/>
                  <a:gd name="connsiteY144" fmla="*/ 978300 h 1410656"/>
                  <a:gd name="connsiteX145" fmla="*/ 233235 w 5260975"/>
                  <a:gd name="connsiteY145" fmla="*/ 993950 h 1410656"/>
                  <a:gd name="connsiteX146" fmla="*/ 239188 w 5260975"/>
                  <a:gd name="connsiteY146" fmla="*/ 999231 h 1410656"/>
                  <a:gd name="connsiteX147" fmla="*/ 324834 w 5260975"/>
                  <a:gd name="connsiteY147" fmla="*/ 997407 h 1410656"/>
                  <a:gd name="connsiteX148" fmla="*/ 337987 w 5260975"/>
                  <a:gd name="connsiteY148" fmla="*/ 995198 h 1410656"/>
                  <a:gd name="connsiteX149" fmla="*/ 401550 w 5260975"/>
                  <a:gd name="connsiteY149" fmla="*/ 1004416 h 1410656"/>
                  <a:gd name="connsiteX150" fmla="*/ 420081 w 5260975"/>
                  <a:gd name="connsiteY150" fmla="*/ 1006240 h 1410656"/>
                  <a:gd name="connsiteX151" fmla="*/ 486523 w 5260975"/>
                  <a:gd name="connsiteY151" fmla="*/ 1014498 h 1410656"/>
                  <a:gd name="connsiteX152" fmla="*/ 495932 w 5260975"/>
                  <a:gd name="connsiteY152" fmla="*/ 1006817 h 1410656"/>
                  <a:gd name="connsiteX153" fmla="*/ 523009 w 5260975"/>
                  <a:gd name="connsiteY153" fmla="*/ 987517 h 1410656"/>
                  <a:gd name="connsiteX154" fmla="*/ 576393 w 5260975"/>
                  <a:gd name="connsiteY154" fmla="*/ 970427 h 1410656"/>
                  <a:gd name="connsiteX155" fmla="*/ 590892 w 5260975"/>
                  <a:gd name="connsiteY155" fmla="*/ 971387 h 1410656"/>
                  <a:gd name="connsiteX156" fmla="*/ 627569 w 5260975"/>
                  <a:gd name="connsiteY156" fmla="*/ 999904 h 1410656"/>
                  <a:gd name="connsiteX157" fmla="*/ 645429 w 5260975"/>
                  <a:gd name="connsiteY157" fmla="*/ 1011329 h 1410656"/>
                  <a:gd name="connsiteX158" fmla="*/ 696125 w 5260975"/>
                  <a:gd name="connsiteY158" fmla="*/ 1032356 h 1410656"/>
                  <a:gd name="connsiteX159" fmla="*/ 700349 w 5260975"/>
                  <a:gd name="connsiteY159" fmla="*/ 1036197 h 1410656"/>
                  <a:gd name="connsiteX160" fmla="*/ 737795 w 5260975"/>
                  <a:gd name="connsiteY160" fmla="*/ 1081804 h 1410656"/>
                  <a:gd name="connsiteX161" fmla="*/ 746244 w 5260975"/>
                  <a:gd name="connsiteY161" fmla="*/ 1089581 h 1410656"/>
                  <a:gd name="connsiteX162" fmla="*/ 756422 w 5260975"/>
                  <a:gd name="connsiteY162" fmla="*/ 1101680 h 1410656"/>
                  <a:gd name="connsiteX163" fmla="*/ 788202 w 5260975"/>
                  <a:gd name="connsiteY163" fmla="*/ 1125108 h 1410656"/>
                  <a:gd name="connsiteX164" fmla="*/ 827569 w 5260975"/>
                  <a:gd name="connsiteY164" fmla="*/ 1132596 h 1410656"/>
                  <a:gd name="connsiteX165" fmla="*/ 875097 w 5260975"/>
                  <a:gd name="connsiteY165" fmla="*/ 1144022 h 1410656"/>
                  <a:gd name="connsiteX166" fmla="*/ 894972 w 5260975"/>
                  <a:gd name="connsiteY166" fmla="*/ 1151704 h 1410656"/>
                  <a:gd name="connsiteX167" fmla="*/ 948260 w 5260975"/>
                  <a:gd name="connsiteY167" fmla="*/ 1166298 h 1410656"/>
                  <a:gd name="connsiteX168" fmla="*/ 986282 w 5260975"/>
                  <a:gd name="connsiteY168" fmla="*/ 1178588 h 1410656"/>
                  <a:gd name="connsiteX169" fmla="*/ 1041107 w 5260975"/>
                  <a:gd name="connsiteY169" fmla="*/ 1185789 h 1410656"/>
                  <a:gd name="connsiteX170" fmla="*/ 1067703 w 5260975"/>
                  <a:gd name="connsiteY170" fmla="*/ 1186076 h 1410656"/>
                  <a:gd name="connsiteX171" fmla="*/ 1116574 w 5260975"/>
                  <a:gd name="connsiteY171" fmla="*/ 1222946 h 1410656"/>
                  <a:gd name="connsiteX172" fmla="*/ 1155557 w 5260975"/>
                  <a:gd name="connsiteY172" fmla="*/ 1247335 h 1410656"/>
                  <a:gd name="connsiteX173" fmla="*/ 1196556 w 5260975"/>
                  <a:gd name="connsiteY173" fmla="*/ 1235525 h 1410656"/>
                  <a:gd name="connsiteX174" fmla="*/ 1207693 w 5260975"/>
                  <a:gd name="connsiteY174" fmla="*/ 1224387 h 1410656"/>
                  <a:gd name="connsiteX175" fmla="*/ 1274904 w 5260975"/>
                  <a:gd name="connsiteY175" fmla="*/ 1213826 h 1410656"/>
                  <a:gd name="connsiteX176" fmla="*/ 1370919 w 5260975"/>
                  <a:gd name="connsiteY176" fmla="*/ 1213442 h 1410656"/>
                  <a:gd name="connsiteX177" fmla="*/ 1530593 w 5260975"/>
                  <a:gd name="connsiteY177" fmla="*/ 1189437 h 1410656"/>
                  <a:gd name="connsiteX178" fmla="*/ 1558436 w 5260975"/>
                  <a:gd name="connsiteY178" fmla="*/ 1178299 h 1410656"/>
                  <a:gd name="connsiteX179" fmla="*/ 1589737 w 5260975"/>
                  <a:gd name="connsiteY179" fmla="*/ 1175515 h 1410656"/>
                  <a:gd name="connsiteX180" fmla="*/ 1601740 w 5260975"/>
                  <a:gd name="connsiteY180" fmla="*/ 1182333 h 1410656"/>
                  <a:gd name="connsiteX181" fmla="*/ 1654259 w 5260975"/>
                  <a:gd name="connsiteY181" fmla="*/ 1192510 h 1410656"/>
                  <a:gd name="connsiteX182" fmla="*/ 1664246 w 5260975"/>
                  <a:gd name="connsiteY182" fmla="*/ 1192702 h 1410656"/>
                  <a:gd name="connsiteX183" fmla="*/ 1698427 w 5260975"/>
                  <a:gd name="connsiteY183" fmla="*/ 1188381 h 1410656"/>
                  <a:gd name="connsiteX184" fmla="*/ 1730112 w 5260975"/>
                  <a:gd name="connsiteY184" fmla="*/ 1185885 h 1410656"/>
                  <a:gd name="connsiteX185" fmla="*/ 1809996 w 5260975"/>
                  <a:gd name="connsiteY185" fmla="*/ 1194046 h 1410656"/>
                  <a:gd name="connsiteX186" fmla="*/ 1871254 w 5260975"/>
                  <a:gd name="connsiteY186" fmla="*/ 1192126 h 1410656"/>
                  <a:gd name="connsiteX187" fmla="*/ 1899482 w 5260975"/>
                  <a:gd name="connsiteY187" fmla="*/ 1194046 h 1410656"/>
                  <a:gd name="connsiteX188" fmla="*/ 1915420 w 5260975"/>
                  <a:gd name="connsiteY188" fmla="*/ 1196927 h 1410656"/>
                  <a:gd name="connsiteX189" fmla="*/ 1951522 w 5260975"/>
                  <a:gd name="connsiteY189" fmla="*/ 1216994 h 1410656"/>
                  <a:gd name="connsiteX190" fmla="*/ 1971302 w 5260975"/>
                  <a:gd name="connsiteY190" fmla="*/ 1221507 h 1410656"/>
                  <a:gd name="connsiteX191" fmla="*/ 2030831 w 5260975"/>
                  <a:gd name="connsiteY191" fmla="*/ 1221123 h 1410656"/>
                  <a:gd name="connsiteX192" fmla="*/ 2120125 w 5260975"/>
                  <a:gd name="connsiteY192" fmla="*/ 1190878 h 1410656"/>
                  <a:gd name="connsiteX193" fmla="*/ 2129439 w 5260975"/>
                  <a:gd name="connsiteY193" fmla="*/ 1186845 h 1410656"/>
                  <a:gd name="connsiteX194" fmla="*/ 2174854 w 5260975"/>
                  <a:gd name="connsiteY194" fmla="*/ 1181852 h 1410656"/>
                  <a:gd name="connsiteX195" fmla="*/ 2205674 w 5260975"/>
                  <a:gd name="connsiteY195" fmla="*/ 1188669 h 1410656"/>
                  <a:gd name="connsiteX196" fmla="*/ 2247634 w 5260975"/>
                  <a:gd name="connsiteY196" fmla="*/ 1202784 h 1410656"/>
                  <a:gd name="connsiteX197" fmla="*/ 2285367 w 5260975"/>
                  <a:gd name="connsiteY197" fmla="*/ 1214594 h 1410656"/>
                  <a:gd name="connsiteX198" fmla="*/ 2312827 w 5260975"/>
                  <a:gd name="connsiteY198" fmla="*/ 1227939 h 1410656"/>
                  <a:gd name="connsiteX199" fmla="*/ 2375622 w 5260975"/>
                  <a:gd name="connsiteY199" fmla="*/ 1237733 h 1410656"/>
                  <a:gd name="connsiteX200" fmla="*/ 2382151 w 5260975"/>
                  <a:gd name="connsiteY200" fmla="*/ 1239365 h 1410656"/>
                  <a:gd name="connsiteX201" fmla="*/ 2429390 w 5260975"/>
                  <a:gd name="connsiteY201" fmla="*/ 1227459 h 1410656"/>
                  <a:gd name="connsiteX202" fmla="*/ 2486134 w 5260975"/>
                  <a:gd name="connsiteY202" fmla="*/ 1215362 h 1410656"/>
                  <a:gd name="connsiteX203" fmla="*/ 2506394 w 5260975"/>
                  <a:gd name="connsiteY203" fmla="*/ 1219490 h 1410656"/>
                  <a:gd name="connsiteX204" fmla="*/ 2534142 w 5260975"/>
                  <a:gd name="connsiteY204" fmla="*/ 1225347 h 1410656"/>
                  <a:gd name="connsiteX205" fmla="*/ 2559874 w 5260975"/>
                  <a:gd name="connsiteY205" fmla="*/ 1222275 h 1410656"/>
                  <a:gd name="connsiteX206" fmla="*/ 2575525 w 5260975"/>
                  <a:gd name="connsiteY206" fmla="*/ 1221987 h 1410656"/>
                  <a:gd name="connsiteX207" fmla="*/ 2646960 w 5260975"/>
                  <a:gd name="connsiteY207" fmla="*/ 1257896 h 1410656"/>
                  <a:gd name="connsiteX208" fmla="*/ 2665107 w 5260975"/>
                  <a:gd name="connsiteY208" fmla="*/ 1260873 h 1410656"/>
                  <a:gd name="connsiteX209" fmla="*/ 2675381 w 5260975"/>
                  <a:gd name="connsiteY209" fmla="*/ 1265290 h 1410656"/>
                  <a:gd name="connsiteX210" fmla="*/ 2737311 w 5260975"/>
                  <a:gd name="connsiteY210" fmla="*/ 1309841 h 1410656"/>
                  <a:gd name="connsiteX211" fmla="*/ 2763619 w 5260975"/>
                  <a:gd name="connsiteY211" fmla="*/ 1318866 h 1410656"/>
                  <a:gd name="connsiteX212" fmla="*/ 2792519 w 5260975"/>
                  <a:gd name="connsiteY212" fmla="*/ 1317041 h 1410656"/>
                  <a:gd name="connsiteX213" fmla="*/ 2809226 w 5260975"/>
                  <a:gd name="connsiteY213" fmla="*/ 1313777 h 1410656"/>
                  <a:gd name="connsiteX214" fmla="*/ 2850705 w 5260975"/>
                  <a:gd name="connsiteY214" fmla="*/ 1285452 h 1410656"/>
                  <a:gd name="connsiteX215" fmla="*/ 2874324 w 5260975"/>
                  <a:gd name="connsiteY215" fmla="*/ 1286413 h 1410656"/>
                  <a:gd name="connsiteX216" fmla="*/ 2911194 w 5260975"/>
                  <a:gd name="connsiteY216" fmla="*/ 1305903 h 1410656"/>
                  <a:gd name="connsiteX217" fmla="*/ 2978116 w 5260975"/>
                  <a:gd name="connsiteY217" fmla="*/ 1314641 h 1410656"/>
                  <a:gd name="connsiteX218" fmla="*/ 3012106 w 5260975"/>
                  <a:gd name="connsiteY218" fmla="*/ 1287373 h 1410656"/>
                  <a:gd name="connsiteX219" fmla="*/ 3029676 w 5260975"/>
                  <a:gd name="connsiteY219" fmla="*/ 1261161 h 1410656"/>
                  <a:gd name="connsiteX220" fmla="*/ 3080469 w 5260975"/>
                  <a:gd name="connsiteY220" fmla="*/ 1230724 h 1410656"/>
                  <a:gd name="connsiteX221" fmla="*/ 3092567 w 5260975"/>
                  <a:gd name="connsiteY221" fmla="*/ 1242054 h 1410656"/>
                  <a:gd name="connsiteX222" fmla="*/ 3129821 w 5260975"/>
                  <a:gd name="connsiteY222" fmla="*/ 1246855 h 1410656"/>
                  <a:gd name="connsiteX223" fmla="*/ 3170147 w 5260975"/>
                  <a:gd name="connsiteY223" fmla="*/ 1246471 h 1410656"/>
                  <a:gd name="connsiteX224" fmla="*/ 3240429 w 5260975"/>
                  <a:gd name="connsiteY224" fmla="*/ 1251559 h 1410656"/>
                  <a:gd name="connsiteX225" fmla="*/ 3287189 w 5260975"/>
                  <a:gd name="connsiteY225" fmla="*/ 1222466 h 1410656"/>
                  <a:gd name="connsiteX226" fmla="*/ 3305049 w 5260975"/>
                  <a:gd name="connsiteY226" fmla="*/ 1210465 h 1410656"/>
                  <a:gd name="connsiteX227" fmla="*/ 3321755 w 5260975"/>
                  <a:gd name="connsiteY227" fmla="*/ 1202784 h 1410656"/>
                  <a:gd name="connsiteX228" fmla="*/ 3341055 w 5260975"/>
                  <a:gd name="connsiteY228" fmla="*/ 1198463 h 1410656"/>
                  <a:gd name="connsiteX229" fmla="*/ 3387621 w 5260975"/>
                  <a:gd name="connsiteY229" fmla="*/ 1182140 h 1410656"/>
                  <a:gd name="connsiteX230" fmla="*/ 3413161 w 5260975"/>
                  <a:gd name="connsiteY230" fmla="*/ 1166105 h 1410656"/>
                  <a:gd name="connsiteX231" fmla="*/ 3470579 w 5260975"/>
                  <a:gd name="connsiteY231" fmla="*/ 1150647 h 1410656"/>
                  <a:gd name="connsiteX232" fmla="*/ 3509657 w 5260975"/>
                  <a:gd name="connsiteY232" fmla="*/ 1136821 h 1410656"/>
                  <a:gd name="connsiteX233" fmla="*/ 3550847 w 5260975"/>
                  <a:gd name="connsiteY233" fmla="*/ 1113009 h 1410656"/>
                  <a:gd name="connsiteX234" fmla="*/ 3556608 w 5260975"/>
                  <a:gd name="connsiteY234" fmla="*/ 1109361 h 1410656"/>
                  <a:gd name="connsiteX235" fmla="*/ 3570435 w 5260975"/>
                  <a:gd name="connsiteY235" fmla="*/ 1093710 h 1410656"/>
                  <a:gd name="connsiteX236" fmla="*/ 3590501 w 5260975"/>
                  <a:gd name="connsiteY236" fmla="*/ 1039846 h 1410656"/>
                  <a:gd name="connsiteX237" fmla="*/ 3596263 w 5260975"/>
                  <a:gd name="connsiteY237" fmla="*/ 1028900 h 1410656"/>
                  <a:gd name="connsiteX238" fmla="*/ 3648591 w 5260975"/>
                  <a:gd name="connsiteY238" fmla="*/ 992030 h 1410656"/>
                  <a:gd name="connsiteX239" fmla="*/ 3667986 w 5260975"/>
                  <a:gd name="connsiteY239" fmla="*/ 995487 h 1410656"/>
                  <a:gd name="connsiteX240" fmla="*/ 3689397 w 5260975"/>
                  <a:gd name="connsiteY240" fmla="*/ 1007585 h 1410656"/>
                  <a:gd name="connsiteX241" fmla="*/ 3736349 w 5260975"/>
                  <a:gd name="connsiteY241" fmla="*/ 1010753 h 1410656"/>
                  <a:gd name="connsiteX242" fmla="*/ 3753919 w 5260975"/>
                  <a:gd name="connsiteY242" fmla="*/ 1004513 h 1410656"/>
                  <a:gd name="connsiteX243" fmla="*/ 3784643 w 5260975"/>
                  <a:gd name="connsiteY243" fmla="*/ 987710 h 1410656"/>
                  <a:gd name="connsiteX244" fmla="*/ 3808359 w 5260975"/>
                  <a:gd name="connsiteY244" fmla="*/ 961689 h 1410656"/>
                  <a:gd name="connsiteX245" fmla="*/ 3842829 w 5260975"/>
                  <a:gd name="connsiteY245" fmla="*/ 918674 h 1410656"/>
                  <a:gd name="connsiteX246" fmla="*/ 3908983 w 5260975"/>
                  <a:gd name="connsiteY246" fmla="*/ 902256 h 1410656"/>
                  <a:gd name="connsiteX247" fmla="*/ 3934428 w 5260975"/>
                  <a:gd name="connsiteY247" fmla="*/ 896783 h 1410656"/>
                  <a:gd name="connsiteX248" fmla="*/ 4026987 w 5260975"/>
                  <a:gd name="connsiteY248" fmla="*/ 873835 h 1410656"/>
                  <a:gd name="connsiteX249" fmla="*/ 4035051 w 5260975"/>
                  <a:gd name="connsiteY249" fmla="*/ 873067 h 1410656"/>
                  <a:gd name="connsiteX250" fmla="*/ 4099189 w 5260975"/>
                  <a:gd name="connsiteY250" fmla="*/ 846664 h 1410656"/>
                  <a:gd name="connsiteX251" fmla="*/ 4114647 w 5260975"/>
                  <a:gd name="connsiteY251" fmla="*/ 840134 h 1410656"/>
                  <a:gd name="connsiteX252" fmla="*/ 4133563 w 5260975"/>
                  <a:gd name="connsiteY252" fmla="*/ 823427 h 1410656"/>
                  <a:gd name="connsiteX253" fmla="*/ 4151039 w 5260975"/>
                  <a:gd name="connsiteY253" fmla="*/ 776284 h 1410656"/>
                  <a:gd name="connsiteX254" fmla="*/ 4171489 w 5260975"/>
                  <a:gd name="connsiteY254" fmla="*/ 754776 h 1410656"/>
                  <a:gd name="connsiteX255" fmla="*/ 4186372 w 5260975"/>
                  <a:gd name="connsiteY255" fmla="*/ 741718 h 1410656"/>
                  <a:gd name="connsiteX256" fmla="*/ 4199429 w 5260975"/>
                  <a:gd name="connsiteY256" fmla="*/ 721940 h 1410656"/>
                  <a:gd name="connsiteX257" fmla="*/ 4212487 w 5260975"/>
                  <a:gd name="connsiteY257" fmla="*/ 674604 h 1410656"/>
                  <a:gd name="connsiteX258" fmla="*/ 4232555 w 5260975"/>
                  <a:gd name="connsiteY258" fmla="*/ 632645 h 1410656"/>
                  <a:gd name="connsiteX259" fmla="*/ 4268657 w 5260975"/>
                  <a:gd name="connsiteY259" fmla="*/ 609410 h 1410656"/>
                  <a:gd name="connsiteX260" fmla="*/ 4291028 w 5260975"/>
                  <a:gd name="connsiteY260" fmla="*/ 597216 h 1410656"/>
                  <a:gd name="connsiteX261" fmla="*/ 4379651 w 5260975"/>
                  <a:gd name="connsiteY261" fmla="*/ 609506 h 1410656"/>
                  <a:gd name="connsiteX262" fmla="*/ 4440139 w 5260975"/>
                  <a:gd name="connsiteY262" fmla="*/ 621507 h 1410656"/>
                  <a:gd name="connsiteX263" fmla="*/ 4460015 w 5260975"/>
                  <a:gd name="connsiteY263" fmla="*/ 616899 h 1410656"/>
                  <a:gd name="connsiteX264" fmla="*/ 4516183 w 5260975"/>
                  <a:gd name="connsiteY264" fmla="*/ 577724 h 1410656"/>
                  <a:gd name="connsiteX265" fmla="*/ 4571681 w 5260975"/>
                  <a:gd name="connsiteY265" fmla="*/ 560250 h 1410656"/>
                  <a:gd name="connsiteX266" fmla="*/ 4613447 w 5260975"/>
                  <a:gd name="connsiteY266" fmla="*/ 555257 h 1410656"/>
                  <a:gd name="connsiteX267" fmla="*/ 4649355 w 5260975"/>
                  <a:gd name="connsiteY267" fmla="*/ 551417 h 1410656"/>
                  <a:gd name="connsiteX268" fmla="*/ 4692467 w 5260975"/>
                  <a:gd name="connsiteY268" fmla="*/ 540663 h 1410656"/>
                  <a:gd name="connsiteX269" fmla="*/ 4716855 w 5260975"/>
                  <a:gd name="connsiteY269" fmla="*/ 528949 h 1410656"/>
                  <a:gd name="connsiteX270" fmla="*/ 4755645 w 5260975"/>
                  <a:gd name="connsiteY270" fmla="*/ 512147 h 1410656"/>
                  <a:gd name="connsiteX271" fmla="*/ 4795395 w 5260975"/>
                  <a:gd name="connsiteY271" fmla="*/ 490351 h 1410656"/>
                  <a:gd name="connsiteX272" fmla="*/ 4825928 w 5260975"/>
                  <a:gd name="connsiteY272" fmla="*/ 459818 h 1410656"/>
                  <a:gd name="connsiteX273" fmla="*/ 4842347 w 5260975"/>
                  <a:gd name="connsiteY273" fmla="*/ 434086 h 1410656"/>
                  <a:gd name="connsiteX274" fmla="*/ 4890451 w 5260975"/>
                  <a:gd name="connsiteY274" fmla="*/ 397216 h 1410656"/>
                  <a:gd name="connsiteX275" fmla="*/ 4933945 w 5260975"/>
                  <a:gd name="connsiteY275" fmla="*/ 327701 h 1410656"/>
                  <a:gd name="connsiteX276" fmla="*/ 4961214 w 5260975"/>
                  <a:gd name="connsiteY276" fmla="*/ 298801 h 1410656"/>
                  <a:gd name="connsiteX277" fmla="*/ 4976672 w 5260975"/>
                  <a:gd name="connsiteY277" fmla="*/ 290639 h 1410656"/>
                  <a:gd name="connsiteX278" fmla="*/ 5002979 w 5260975"/>
                  <a:gd name="connsiteY278" fmla="*/ 270573 h 1410656"/>
                  <a:gd name="connsiteX279" fmla="*/ 5018535 w 5260975"/>
                  <a:gd name="connsiteY279" fmla="*/ 255690 h 1410656"/>
                  <a:gd name="connsiteX280" fmla="*/ 5061069 w 5260975"/>
                  <a:gd name="connsiteY280" fmla="*/ 200961 h 1410656"/>
                  <a:gd name="connsiteX281" fmla="*/ 5074127 w 5260975"/>
                  <a:gd name="connsiteY281" fmla="*/ 184735 h 1410656"/>
                  <a:gd name="connsiteX282" fmla="*/ 5101108 w 5260975"/>
                  <a:gd name="connsiteY282" fmla="*/ 156891 h 1410656"/>
                  <a:gd name="connsiteX283" fmla="*/ 5112918 w 5260975"/>
                  <a:gd name="connsiteY283" fmla="*/ 148441 h 1410656"/>
                  <a:gd name="connsiteX284" fmla="*/ 5133753 w 5260975"/>
                  <a:gd name="connsiteY284" fmla="*/ 125782 h 1410656"/>
                  <a:gd name="connsiteX285" fmla="*/ 5183393 w 5260975"/>
                  <a:gd name="connsiteY285" fmla="*/ 66348 h 1410656"/>
                  <a:gd name="connsiteX286" fmla="*/ 5204709 w 5260975"/>
                  <a:gd name="connsiteY286" fmla="*/ 33030 h 1410656"/>
                  <a:gd name="connsiteX287" fmla="*/ 5247243 w 5260975"/>
                  <a:gd name="connsiteY287" fmla="*/ 8451 h 1410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</a:cxnLst>
                <a:rect l="l" t="t" r="r" b="b"/>
                <a:pathLst>
                  <a:path w="5260975" h="1410656">
                    <a:moveTo>
                      <a:pt x="5260975" y="0"/>
                    </a:moveTo>
                    <a:lnTo>
                      <a:pt x="5260975" y="221634"/>
                    </a:lnTo>
                    <a:lnTo>
                      <a:pt x="5226503" y="237063"/>
                    </a:lnTo>
                    <a:cubicBezTo>
                      <a:pt x="5219783" y="239848"/>
                      <a:pt x="5212389" y="241384"/>
                      <a:pt x="5206341" y="245128"/>
                    </a:cubicBezTo>
                    <a:cubicBezTo>
                      <a:pt x="5178495" y="262219"/>
                      <a:pt x="5151515" y="280654"/>
                      <a:pt x="5123287" y="297073"/>
                    </a:cubicBezTo>
                    <a:cubicBezTo>
                      <a:pt x="5094195" y="314067"/>
                      <a:pt x="5068175" y="334134"/>
                      <a:pt x="5048107" y="361307"/>
                    </a:cubicBezTo>
                    <a:cubicBezTo>
                      <a:pt x="5029480" y="386559"/>
                      <a:pt x="5011429" y="412194"/>
                      <a:pt x="4992899" y="437542"/>
                    </a:cubicBezTo>
                    <a:cubicBezTo>
                      <a:pt x="4988194" y="443975"/>
                      <a:pt x="4983873" y="451561"/>
                      <a:pt x="4977440" y="455690"/>
                    </a:cubicBezTo>
                    <a:cubicBezTo>
                      <a:pt x="4964094" y="464331"/>
                      <a:pt x="4949499" y="471340"/>
                      <a:pt x="4935193" y="478445"/>
                    </a:cubicBezTo>
                    <a:cubicBezTo>
                      <a:pt x="4922903" y="484494"/>
                      <a:pt x="4909845" y="489006"/>
                      <a:pt x="4897844" y="495535"/>
                    </a:cubicBezTo>
                    <a:cubicBezTo>
                      <a:pt x="4888243" y="500721"/>
                      <a:pt x="4879697" y="507922"/>
                      <a:pt x="4870767" y="514451"/>
                    </a:cubicBezTo>
                    <a:cubicBezTo>
                      <a:pt x="4862990" y="520115"/>
                      <a:pt x="4854445" y="525012"/>
                      <a:pt x="4847916" y="531830"/>
                    </a:cubicBezTo>
                    <a:cubicBezTo>
                      <a:pt x="4831977" y="548344"/>
                      <a:pt x="4815942" y="564571"/>
                      <a:pt x="4796163" y="576765"/>
                    </a:cubicBezTo>
                    <a:cubicBezTo>
                      <a:pt x="4776672" y="588862"/>
                      <a:pt x="4758237" y="602401"/>
                      <a:pt x="4738843" y="614691"/>
                    </a:cubicBezTo>
                    <a:cubicBezTo>
                      <a:pt x="4719831" y="626693"/>
                      <a:pt x="4702645" y="639846"/>
                      <a:pt x="4692755" y="661162"/>
                    </a:cubicBezTo>
                    <a:cubicBezTo>
                      <a:pt x="4688339" y="670571"/>
                      <a:pt x="4682097" y="680845"/>
                      <a:pt x="4673744" y="686318"/>
                    </a:cubicBezTo>
                    <a:cubicBezTo>
                      <a:pt x="4661838" y="694095"/>
                      <a:pt x="4646764" y="696880"/>
                      <a:pt x="4633801" y="703505"/>
                    </a:cubicBezTo>
                    <a:cubicBezTo>
                      <a:pt x="4618535" y="711282"/>
                      <a:pt x="4600869" y="718003"/>
                      <a:pt x="4590499" y="730389"/>
                    </a:cubicBezTo>
                    <a:cubicBezTo>
                      <a:pt x="4581281" y="741431"/>
                      <a:pt x="4571968" y="750072"/>
                      <a:pt x="4559773" y="757081"/>
                    </a:cubicBezTo>
                    <a:cubicBezTo>
                      <a:pt x="4551229" y="761978"/>
                      <a:pt x="4544892" y="770907"/>
                      <a:pt x="4536059" y="774940"/>
                    </a:cubicBezTo>
                    <a:cubicBezTo>
                      <a:pt x="4524441" y="780317"/>
                      <a:pt x="4512727" y="784542"/>
                      <a:pt x="4502549" y="792895"/>
                    </a:cubicBezTo>
                    <a:cubicBezTo>
                      <a:pt x="4491987" y="801536"/>
                      <a:pt x="4479986" y="808353"/>
                      <a:pt x="4468944" y="816419"/>
                    </a:cubicBezTo>
                    <a:cubicBezTo>
                      <a:pt x="4463087" y="820739"/>
                      <a:pt x="4458286" y="826404"/>
                      <a:pt x="4452622" y="830917"/>
                    </a:cubicBezTo>
                    <a:cubicBezTo>
                      <a:pt x="4442252" y="839174"/>
                      <a:pt x="4431690" y="847239"/>
                      <a:pt x="4421032" y="855016"/>
                    </a:cubicBezTo>
                    <a:cubicBezTo>
                      <a:pt x="4410375" y="862794"/>
                      <a:pt x="4400197" y="871819"/>
                      <a:pt x="4388483" y="877484"/>
                    </a:cubicBezTo>
                    <a:cubicBezTo>
                      <a:pt x="4368513" y="887086"/>
                      <a:pt x="4346717" y="892847"/>
                      <a:pt x="4327321" y="903216"/>
                    </a:cubicBezTo>
                    <a:cubicBezTo>
                      <a:pt x="4307639" y="913777"/>
                      <a:pt x="4289107" y="927028"/>
                      <a:pt x="4271633" y="941046"/>
                    </a:cubicBezTo>
                    <a:cubicBezTo>
                      <a:pt x="4257807" y="952088"/>
                      <a:pt x="4244845" y="963034"/>
                      <a:pt x="4227465" y="968698"/>
                    </a:cubicBezTo>
                    <a:cubicBezTo>
                      <a:pt x="4217768" y="971867"/>
                      <a:pt x="4207591" y="978780"/>
                      <a:pt x="4201733" y="986846"/>
                    </a:cubicBezTo>
                    <a:cubicBezTo>
                      <a:pt x="4189059" y="1004416"/>
                      <a:pt x="4172833" y="1016802"/>
                      <a:pt x="4154494" y="1027364"/>
                    </a:cubicBezTo>
                    <a:cubicBezTo>
                      <a:pt x="4130010" y="1041574"/>
                      <a:pt x="4105814" y="1056072"/>
                      <a:pt x="4081234" y="1069994"/>
                    </a:cubicBezTo>
                    <a:cubicBezTo>
                      <a:pt x="4066737" y="1078252"/>
                      <a:pt x="4052335" y="1086989"/>
                      <a:pt x="4036971" y="1093038"/>
                    </a:cubicBezTo>
                    <a:cubicBezTo>
                      <a:pt x="4005575" y="1105520"/>
                      <a:pt x="3973410" y="1116177"/>
                      <a:pt x="3941725" y="1127796"/>
                    </a:cubicBezTo>
                    <a:cubicBezTo>
                      <a:pt x="3931355" y="1131540"/>
                      <a:pt x="3921561" y="1136917"/>
                      <a:pt x="3910999" y="1140182"/>
                    </a:cubicBezTo>
                    <a:cubicBezTo>
                      <a:pt x="3899573" y="1143734"/>
                      <a:pt x="3887285" y="1144790"/>
                      <a:pt x="3875859" y="1148343"/>
                    </a:cubicBezTo>
                    <a:cubicBezTo>
                      <a:pt x="3856847" y="1154199"/>
                      <a:pt x="3838412" y="1161689"/>
                      <a:pt x="3819401" y="1167642"/>
                    </a:cubicBezTo>
                    <a:cubicBezTo>
                      <a:pt x="3782723" y="1179068"/>
                      <a:pt x="3745949" y="1190014"/>
                      <a:pt x="3709176" y="1200863"/>
                    </a:cubicBezTo>
                    <a:cubicBezTo>
                      <a:pt x="3701303" y="1203168"/>
                      <a:pt x="3692757" y="1203456"/>
                      <a:pt x="3684981" y="1205952"/>
                    </a:cubicBezTo>
                    <a:cubicBezTo>
                      <a:pt x="3664337" y="1212673"/>
                      <a:pt x="3643789" y="1219970"/>
                      <a:pt x="3623338" y="1227363"/>
                    </a:cubicBezTo>
                    <a:cubicBezTo>
                      <a:pt x="3610953" y="1231876"/>
                      <a:pt x="3598854" y="1237445"/>
                      <a:pt x="3586373" y="1241765"/>
                    </a:cubicBezTo>
                    <a:cubicBezTo>
                      <a:pt x="3576387" y="1245222"/>
                      <a:pt x="3566113" y="1247910"/>
                      <a:pt x="3555743" y="1250023"/>
                    </a:cubicBezTo>
                    <a:cubicBezTo>
                      <a:pt x="3546814" y="1251848"/>
                      <a:pt x="3537501" y="1251655"/>
                      <a:pt x="3528667" y="1253864"/>
                    </a:cubicBezTo>
                    <a:cubicBezTo>
                      <a:pt x="3504759" y="1259816"/>
                      <a:pt x="3481140" y="1266538"/>
                      <a:pt x="3457424" y="1272874"/>
                    </a:cubicBezTo>
                    <a:cubicBezTo>
                      <a:pt x="3447919" y="1275371"/>
                      <a:pt x="3438221" y="1277196"/>
                      <a:pt x="3429003" y="1280364"/>
                    </a:cubicBezTo>
                    <a:cubicBezTo>
                      <a:pt x="3404327" y="1288717"/>
                      <a:pt x="3380036" y="1298222"/>
                      <a:pt x="3355264" y="1306096"/>
                    </a:cubicBezTo>
                    <a:cubicBezTo>
                      <a:pt x="3334717" y="1312625"/>
                      <a:pt x="3313593" y="1317329"/>
                      <a:pt x="3292757" y="1323090"/>
                    </a:cubicBezTo>
                    <a:cubicBezTo>
                      <a:pt x="3283924" y="1325587"/>
                      <a:pt x="3275475" y="1329140"/>
                      <a:pt x="3266643" y="1331251"/>
                    </a:cubicBezTo>
                    <a:cubicBezTo>
                      <a:pt x="3246863" y="1336053"/>
                      <a:pt x="3226796" y="1340085"/>
                      <a:pt x="3206921" y="1344886"/>
                    </a:cubicBezTo>
                    <a:cubicBezTo>
                      <a:pt x="3195590" y="1347670"/>
                      <a:pt x="3184645" y="1352663"/>
                      <a:pt x="3173123" y="1354488"/>
                    </a:cubicBezTo>
                    <a:cubicBezTo>
                      <a:pt x="3145759" y="1358808"/>
                      <a:pt x="3118203" y="1361880"/>
                      <a:pt x="3090646" y="1365337"/>
                    </a:cubicBezTo>
                    <a:cubicBezTo>
                      <a:pt x="3062227" y="1368889"/>
                      <a:pt x="3033902" y="1372634"/>
                      <a:pt x="3005480" y="1375802"/>
                    </a:cubicBezTo>
                    <a:cubicBezTo>
                      <a:pt x="2989926" y="1377435"/>
                      <a:pt x="2974275" y="1377723"/>
                      <a:pt x="2958721" y="1379259"/>
                    </a:cubicBezTo>
                    <a:cubicBezTo>
                      <a:pt x="2945087" y="1380604"/>
                      <a:pt x="2931549" y="1383100"/>
                      <a:pt x="2917915" y="1384733"/>
                    </a:cubicBezTo>
                    <a:cubicBezTo>
                      <a:pt x="2906105" y="1386076"/>
                      <a:pt x="2894199" y="1386844"/>
                      <a:pt x="2882389" y="1388189"/>
                    </a:cubicBezTo>
                    <a:cubicBezTo>
                      <a:pt x="2863475" y="1390397"/>
                      <a:pt x="2844655" y="1392894"/>
                      <a:pt x="2825837" y="1395198"/>
                    </a:cubicBezTo>
                    <a:cubicBezTo>
                      <a:pt x="2817964" y="1396062"/>
                      <a:pt x="2809706" y="1398462"/>
                      <a:pt x="2802313" y="1397023"/>
                    </a:cubicBezTo>
                    <a:cubicBezTo>
                      <a:pt x="2783686" y="1393373"/>
                      <a:pt x="2765347" y="1394430"/>
                      <a:pt x="2746816" y="1396926"/>
                    </a:cubicBezTo>
                    <a:cubicBezTo>
                      <a:pt x="2740479" y="1397791"/>
                      <a:pt x="2733662" y="1397598"/>
                      <a:pt x="2727517" y="1395966"/>
                    </a:cubicBezTo>
                    <a:cubicBezTo>
                      <a:pt x="2714939" y="1392701"/>
                      <a:pt x="2702745" y="1388092"/>
                      <a:pt x="2690359" y="1384060"/>
                    </a:cubicBezTo>
                    <a:cubicBezTo>
                      <a:pt x="2689014" y="1383580"/>
                      <a:pt x="2687382" y="1383484"/>
                      <a:pt x="2685943" y="1383196"/>
                    </a:cubicBezTo>
                    <a:cubicBezTo>
                      <a:pt x="2677781" y="1381563"/>
                      <a:pt x="2669717" y="1379931"/>
                      <a:pt x="2661554" y="1378491"/>
                    </a:cubicBezTo>
                    <a:cubicBezTo>
                      <a:pt x="2657138" y="1377723"/>
                      <a:pt x="2652625" y="1377627"/>
                      <a:pt x="2648208" y="1376955"/>
                    </a:cubicBezTo>
                    <a:cubicBezTo>
                      <a:pt x="2631118" y="1374266"/>
                      <a:pt x="2612299" y="1378779"/>
                      <a:pt x="2597512" y="1367162"/>
                    </a:cubicBezTo>
                    <a:cubicBezTo>
                      <a:pt x="2587911" y="1359672"/>
                      <a:pt x="2578597" y="1361401"/>
                      <a:pt x="2568324" y="1362553"/>
                    </a:cubicBezTo>
                    <a:cubicBezTo>
                      <a:pt x="2560547" y="1363417"/>
                      <a:pt x="2552577" y="1363128"/>
                      <a:pt x="2544704" y="1363225"/>
                    </a:cubicBezTo>
                    <a:cubicBezTo>
                      <a:pt x="2530878" y="1363512"/>
                      <a:pt x="2517052" y="1363609"/>
                      <a:pt x="2503225" y="1364089"/>
                    </a:cubicBezTo>
                    <a:cubicBezTo>
                      <a:pt x="2498808" y="1364281"/>
                      <a:pt x="2494297" y="1366682"/>
                      <a:pt x="2489975" y="1366298"/>
                    </a:cubicBezTo>
                    <a:cubicBezTo>
                      <a:pt x="2470004" y="1364473"/>
                      <a:pt x="2450033" y="1361592"/>
                      <a:pt x="2430061" y="1359960"/>
                    </a:cubicBezTo>
                    <a:cubicBezTo>
                      <a:pt x="2418732" y="1359001"/>
                      <a:pt x="2407114" y="1360824"/>
                      <a:pt x="2395880" y="1359480"/>
                    </a:cubicBezTo>
                    <a:cubicBezTo>
                      <a:pt x="2382919" y="1357944"/>
                      <a:pt x="2370245" y="1354008"/>
                      <a:pt x="2357378" y="1351607"/>
                    </a:cubicBezTo>
                    <a:cubicBezTo>
                      <a:pt x="2353826" y="1350935"/>
                      <a:pt x="2349889" y="1351799"/>
                      <a:pt x="2346145" y="1351991"/>
                    </a:cubicBezTo>
                    <a:cubicBezTo>
                      <a:pt x="2341920" y="1352183"/>
                      <a:pt x="2337791" y="1352567"/>
                      <a:pt x="2333567" y="1352663"/>
                    </a:cubicBezTo>
                    <a:cubicBezTo>
                      <a:pt x="2320700" y="1352856"/>
                      <a:pt x="2307835" y="1352567"/>
                      <a:pt x="2294968" y="1353240"/>
                    </a:cubicBezTo>
                    <a:cubicBezTo>
                      <a:pt x="2287095" y="1353624"/>
                      <a:pt x="2278839" y="1357560"/>
                      <a:pt x="2271540" y="1356120"/>
                    </a:cubicBezTo>
                    <a:cubicBezTo>
                      <a:pt x="2256659" y="1353335"/>
                      <a:pt x="2241776" y="1359576"/>
                      <a:pt x="2226895" y="1354392"/>
                    </a:cubicBezTo>
                    <a:cubicBezTo>
                      <a:pt x="2222285" y="1352856"/>
                      <a:pt x="2215948" y="1356696"/>
                      <a:pt x="2210379" y="1356888"/>
                    </a:cubicBezTo>
                    <a:cubicBezTo>
                      <a:pt x="2196457" y="1357368"/>
                      <a:pt x="2182535" y="1357272"/>
                      <a:pt x="2168613" y="1357176"/>
                    </a:cubicBezTo>
                    <a:cubicBezTo>
                      <a:pt x="2156131" y="1357080"/>
                      <a:pt x="2143168" y="1358424"/>
                      <a:pt x="2131167" y="1355736"/>
                    </a:cubicBezTo>
                    <a:cubicBezTo>
                      <a:pt x="2118588" y="1352856"/>
                      <a:pt x="2107259" y="1353240"/>
                      <a:pt x="2095065" y="1356504"/>
                    </a:cubicBezTo>
                    <a:cubicBezTo>
                      <a:pt x="2086711" y="1358712"/>
                      <a:pt x="2077878" y="1359001"/>
                      <a:pt x="2069237" y="1359672"/>
                    </a:cubicBezTo>
                    <a:cubicBezTo>
                      <a:pt x="2059924" y="1360440"/>
                      <a:pt x="2049650" y="1358424"/>
                      <a:pt x="2041201" y="1361592"/>
                    </a:cubicBezTo>
                    <a:cubicBezTo>
                      <a:pt x="2016044" y="1371002"/>
                      <a:pt x="1990216" y="1373018"/>
                      <a:pt x="1963909" y="1373018"/>
                    </a:cubicBezTo>
                    <a:cubicBezTo>
                      <a:pt x="1959107" y="1373018"/>
                      <a:pt x="1954210" y="1371675"/>
                      <a:pt x="1949603" y="1370234"/>
                    </a:cubicBezTo>
                    <a:cubicBezTo>
                      <a:pt x="1922717" y="1361592"/>
                      <a:pt x="1895737" y="1362360"/>
                      <a:pt x="1868373" y="1367641"/>
                    </a:cubicBezTo>
                    <a:cubicBezTo>
                      <a:pt x="1862708" y="1368794"/>
                      <a:pt x="1856372" y="1368986"/>
                      <a:pt x="1850707" y="1367834"/>
                    </a:cubicBezTo>
                    <a:cubicBezTo>
                      <a:pt x="1834768" y="1364473"/>
                      <a:pt x="1819309" y="1358904"/>
                      <a:pt x="1803275" y="1356504"/>
                    </a:cubicBezTo>
                    <a:cubicBezTo>
                      <a:pt x="1776775" y="1352567"/>
                      <a:pt x="1753828" y="1365817"/>
                      <a:pt x="1730112" y="1374459"/>
                    </a:cubicBezTo>
                    <a:cubicBezTo>
                      <a:pt x="1707548" y="1382620"/>
                      <a:pt x="1688345" y="1401055"/>
                      <a:pt x="1661652" y="1396926"/>
                    </a:cubicBezTo>
                    <a:cubicBezTo>
                      <a:pt x="1658965" y="1396542"/>
                      <a:pt x="1655988" y="1399134"/>
                      <a:pt x="1653011" y="1399807"/>
                    </a:cubicBezTo>
                    <a:cubicBezTo>
                      <a:pt x="1644850" y="1401631"/>
                      <a:pt x="1636689" y="1403839"/>
                      <a:pt x="1628431" y="1404704"/>
                    </a:cubicBezTo>
                    <a:cubicBezTo>
                      <a:pt x="1618350" y="1405856"/>
                      <a:pt x="1608076" y="1405472"/>
                      <a:pt x="1597995" y="1406432"/>
                    </a:cubicBezTo>
                    <a:cubicBezTo>
                      <a:pt x="1585032" y="1407584"/>
                      <a:pt x="1572263" y="1410656"/>
                      <a:pt x="1559396" y="1410656"/>
                    </a:cubicBezTo>
                    <a:cubicBezTo>
                      <a:pt x="1549026" y="1410656"/>
                      <a:pt x="1538753" y="1407104"/>
                      <a:pt x="1528480" y="1405375"/>
                    </a:cubicBezTo>
                    <a:cubicBezTo>
                      <a:pt x="1513981" y="1402975"/>
                      <a:pt x="1498042" y="1403647"/>
                      <a:pt x="1485272" y="1397502"/>
                    </a:cubicBezTo>
                    <a:cubicBezTo>
                      <a:pt x="1471639" y="1390973"/>
                      <a:pt x="1458676" y="1387997"/>
                      <a:pt x="1444562" y="1390013"/>
                    </a:cubicBezTo>
                    <a:cubicBezTo>
                      <a:pt x="1439857" y="1390685"/>
                      <a:pt x="1433808" y="1394718"/>
                      <a:pt x="1431696" y="1398846"/>
                    </a:cubicBezTo>
                    <a:cubicBezTo>
                      <a:pt x="1426991" y="1408064"/>
                      <a:pt x="1420559" y="1409697"/>
                      <a:pt x="1411821" y="1406527"/>
                    </a:cubicBezTo>
                    <a:cubicBezTo>
                      <a:pt x="1404236" y="1403839"/>
                      <a:pt x="1394922" y="1402495"/>
                      <a:pt x="1389738" y="1397310"/>
                    </a:cubicBezTo>
                    <a:cubicBezTo>
                      <a:pt x="1375047" y="1382620"/>
                      <a:pt x="1356324" y="1382140"/>
                      <a:pt x="1338081" y="1378204"/>
                    </a:cubicBezTo>
                    <a:cubicBezTo>
                      <a:pt x="1326945" y="1375802"/>
                      <a:pt x="1316574" y="1375707"/>
                      <a:pt x="1305436" y="1377339"/>
                    </a:cubicBezTo>
                    <a:cubicBezTo>
                      <a:pt x="1281241" y="1380988"/>
                      <a:pt x="1257717" y="1375802"/>
                      <a:pt x="1234481" y="1369178"/>
                    </a:cubicBezTo>
                    <a:cubicBezTo>
                      <a:pt x="1219118" y="1364761"/>
                      <a:pt x="1203372" y="1362073"/>
                      <a:pt x="1188106" y="1357560"/>
                    </a:cubicBezTo>
                    <a:cubicBezTo>
                      <a:pt x="1176680" y="1354104"/>
                      <a:pt x="1165255" y="1349975"/>
                      <a:pt x="1154790" y="1344406"/>
                    </a:cubicBezTo>
                    <a:cubicBezTo>
                      <a:pt x="1139618" y="1336244"/>
                      <a:pt x="1126369" y="1323954"/>
                      <a:pt x="1107069" y="1327219"/>
                    </a:cubicBezTo>
                    <a:cubicBezTo>
                      <a:pt x="1090074" y="1330099"/>
                      <a:pt x="1074713" y="1324051"/>
                      <a:pt x="1059158" y="1318290"/>
                    </a:cubicBezTo>
                    <a:cubicBezTo>
                      <a:pt x="1047732" y="1314065"/>
                      <a:pt x="1036308" y="1309744"/>
                      <a:pt x="1024496" y="1307056"/>
                    </a:cubicBezTo>
                    <a:cubicBezTo>
                      <a:pt x="1010478" y="1303887"/>
                      <a:pt x="994635" y="1305232"/>
                      <a:pt x="982153" y="1299374"/>
                    </a:cubicBezTo>
                    <a:cubicBezTo>
                      <a:pt x="969095" y="1293229"/>
                      <a:pt x="958246" y="1297358"/>
                      <a:pt x="946628" y="1299087"/>
                    </a:cubicBezTo>
                    <a:cubicBezTo>
                      <a:pt x="928097" y="1301775"/>
                      <a:pt x="909661" y="1306768"/>
                      <a:pt x="890939" y="1300431"/>
                    </a:cubicBezTo>
                    <a:cubicBezTo>
                      <a:pt x="868184" y="1292750"/>
                      <a:pt x="845620" y="1284493"/>
                      <a:pt x="822769" y="1277196"/>
                    </a:cubicBezTo>
                    <a:cubicBezTo>
                      <a:pt x="813934" y="1274410"/>
                      <a:pt x="804431" y="1273258"/>
                      <a:pt x="795212" y="1272010"/>
                    </a:cubicBezTo>
                    <a:cubicBezTo>
                      <a:pt x="786476" y="1270954"/>
                      <a:pt x="776010" y="1273642"/>
                      <a:pt x="769288" y="1269610"/>
                    </a:cubicBezTo>
                    <a:cubicBezTo>
                      <a:pt x="752005" y="1259241"/>
                      <a:pt x="734243" y="1254152"/>
                      <a:pt x="714271" y="1254152"/>
                    </a:cubicBezTo>
                    <a:cubicBezTo>
                      <a:pt x="706781" y="1254152"/>
                      <a:pt x="699484" y="1249831"/>
                      <a:pt x="691900" y="1249062"/>
                    </a:cubicBezTo>
                    <a:cubicBezTo>
                      <a:pt x="681529" y="1248103"/>
                      <a:pt x="669623" y="1245510"/>
                      <a:pt x="660598" y="1249159"/>
                    </a:cubicBezTo>
                    <a:cubicBezTo>
                      <a:pt x="639379" y="1257800"/>
                      <a:pt x="622193" y="1250599"/>
                      <a:pt x="603662" y="1242054"/>
                    </a:cubicBezTo>
                    <a:cubicBezTo>
                      <a:pt x="585418" y="1233604"/>
                      <a:pt x="566215" y="1226884"/>
                      <a:pt x="546821" y="1221314"/>
                    </a:cubicBezTo>
                    <a:cubicBezTo>
                      <a:pt x="539524" y="1219298"/>
                      <a:pt x="530787" y="1222659"/>
                      <a:pt x="522721" y="1223330"/>
                    </a:cubicBezTo>
                    <a:cubicBezTo>
                      <a:pt x="519840" y="1223523"/>
                      <a:pt x="516671" y="1223811"/>
                      <a:pt x="514080" y="1222851"/>
                    </a:cubicBezTo>
                    <a:cubicBezTo>
                      <a:pt x="489020" y="1213633"/>
                      <a:pt x="463575" y="1206624"/>
                      <a:pt x="436404" y="1211424"/>
                    </a:cubicBezTo>
                    <a:cubicBezTo>
                      <a:pt x="433908" y="1211905"/>
                      <a:pt x="431123" y="1210849"/>
                      <a:pt x="428626" y="1210177"/>
                    </a:cubicBezTo>
                    <a:cubicBezTo>
                      <a:pt x="416432" y="1206720"/>
                      <a:pt x="404526" y="1201247"/>
                      <a:pt x="392141" y="1199999"/>
                    </a:cubicBezTo>
                    <a:cubicBezTo>
                      <a:pt x="361608" y="1196927"/>
                      <a:pt x="330884" y="1195678"/>
                      <a:pt x="300157" y="1193662"/>
                    </a:cubicBezTo>
                    <a:cubicBezTo>
                      <a:pt x="298237" y="1193566"/>
                      <a:pt x="296221" y="1193566"/>
                      <a:pt x="294493" y="1192894"/>
                    </a:cubicBezTo>
                    <a:cubicBezTo>
                      <a:pt x="283163" y="1188765"/>
                      <a:pt x="273274" y="1190110"/>
                      <a:pt x="263671" y="1197982"/>
                    </a:cubicBezTo>
                    <a:cubicBezTo>
                      <a:pt x="259447" y="1201439"/>
                      <a:pt x="253686" y="1203263"/>
                      <a:pt x="248406" y="1205184"/>
                    </a:cubicBezTo>
                    <a:cubicBezTo>
                      <a:pt x="240628" y="1208065"/>
                      <a:pt x="232659" y="1210849"/>
                      <a:pt x="224594" y="1212673"/>
                    </a:cubicBezTo>
                    <a:cubicBezTo>
                      <a:pt x="216624" y="1214401"/>
                      <a:pt x="208079" y="1216801"/>
                      <a:pt x="200398" y="1215458"/>
                    </a:cubicBezTo>
                    <a:cubicBezTo>
                      <a:pt x="186572" y="1213057"/>
                      <a:pt x="173417" y="1207681"/>
                      <a:pt x="159783" y="1204127"/>
                    </a:cubicBezTo>
                    <a:cubicBezTo>
                      <a:pt x="155079" y="1202879"/>
                      <a:pt x="149893" y="1203072"/>
                      <a:pt x="144997" y="1202975"/>
                    </a:cubicBezTo>
                    <a:cubicBezTo>
                      <a:pt x="133763" y="1202688"/>
                      <a:pt x="122241" y="1205472"/>
                      <a:pt x="112064" y="1197503"/>
                    </a:cubicBezTo>
                    <a:cubicBezTo>
                      <a:pt x="102655" y="1190014"/>
                      <a:pt x="93148" y="1192221"/>
                      <a:pt x="83259" y="1197887"/>
                    </a:cubicBezTo>
                    <a:cubicBezTo>
                      <a:pt x="76154" y="1201920"/>
                      <a:pt x="68090" y="1205088"/>
                      <a:pt x="60120" y="1206624"/>
                    </a:cubicBezTo>
                    <a:cubicBezTo>
                      <a:pt x="49174" y="1208736"/>
                      <a:pt x="38324" y="1209601"/>
                      <a:pt x="26514" y="1208352"/>
                    </a:cubicBezTo>
                    <a:cubicBezTo>
                      <a:pt x="18161" y="1207488"/>
                      <a:pt x="11343" y="1207104"/>
                      <a:pt x="4814" y="1202015"/>
                    </a:cubicBezTo>
                    <a:cubicBezTo>
                      <a:pt x="3759" y="1201247"/>
                      <a:pt x="1839" y="1201055"/>
                      <a:pt x="398" y="1201152"/>
                    </a:cubicBezTo>
                    <a:lnTo>
                      <a:pt x="0" y="1201150"/>
                    </a:lnTo>
                    <a:lnTo>
                      <a:pt x="0" y="1004512"/>
                    </a:lnTo>
                    <a:lnTo>
                      <a:pt x="30355" y="1002784"/>
                    </a:lnTo>
                    <a:cubicBezTo>
                      <a:pt x="37748" y="1002111"/>
                      <a:pt x="44853" y="999520"/>
                      <a:pt x="52151" y="997695"/>
                    </a:cubicBezTo>
                    <a:cubicBezTo>
                      <a:pt x="56183" y="996639"/>
                      <a:pt x="60504" y="993855"/>
                      <a:pt x="64248" y="994430"/>
                    </a:cubicBezTo>
                    <a:cubicBezTo>
                      <a:pt x="85948" y="997791"/>
                      <a:pt x="105823" y="989534"/>
                      <a:pt x="126370" y="985405"/>
                    </a:cubicBezTo>
                    <a:cubicBezTo>
                      <a:pt x="135876" y="983485"/>
                      <a:pt x="144805" y="978876"/>
                      <a:pt x="154022" y="975708"/>
                    </a:cubicBezTo>
                    <a:cubicBezTo>
                      <a:pt x="156423" y="974843"/>
                      <a:pt x="159111" y="974075"/>
                      <a:pt x="161512" y="974268"/>
                    </a:cubicBezTo>
                    <a:cubicBezTo>
                      <a:pt x="175242" y="975420"/>
                      <a:pt x="188876" y="977052"/>
                      <a:pt x="202510" y="978300"/>
                    </a:cubicBezTo>
                    <a:cubicBezTo>
                      <a:pt x="214896" y="979452"/>
                      <a:pt x="227378" y="979836"/>
                      <a:pt x="233235" y="993950"/>
                    </a:cubicBezTo>
                    <a:cubicBezTo>
                      <a:pt x="234100" y="996159"/>
                      <a:pt x="236979" y="997791"/>
                      <a:pt x="239188" y="999231"/>
                    </a:cubicBezTo>
                    <a:cubicBezTo>
                      <a:pt x="273274" y="1021411"/>
                      <a:pt x="291516" y="1020835"/>
                      <a:pt x="324834" y="997407"/>
                    </a:cubicBezTo>
                    <a:cubicBezTo>
                      <a:pt x="328290" y="995007"/>
                      <a:pt x="335683" y="993278"/>
                      <a:pt x="337987" y="995198"/>
                    </a:cubicBezTo>
                    <a:cubicBezTo>
                      <a:pt x="357575" y="1011137"/>
                      <a:pt x="378986" y="1009409"/>
                      <a:pt x="401550" y="1004416"/>
                    </a:cubicBezTo>
                    <a:cubicBezTo>
                      <a:pt x="407407" y="1003072"/>
                      <a:pt x="415664" y="1003072"/>
                      <a:pt x="420081" y="1006240"/>
                    </a:cubicBezTo>
                    <a:cubicBezTo>
                      <a:pt x="441108" y="1020930"/>
                      <a:pt x="463672" y="1018819"/>
                      <a:pt x="486523" y="1014498"/>
                    </a:cubicBezTo>
                    <a:cubicBezTo>
                      <a:pt x="490075" y="1013826"/>
                      <a:pt x="494397" y="1010177"/>
                      <a:pt x="495932" y="1006817"/>
                    </a:cubicBezTo>
                    <a:cubicBezTo>
                      <a:pt x="501406" y="994911"/>
                      <a:pt x="511680" y="990878"/>
                      <a:pt x="523009" y="987517"/>
                    </a:cubicBezTo>
                    <a:cubicBezTo>
                      <a:pt x="540868" y="982044"/>
                      <a:pt x="558438" y="975611"/>
                      <a:pt x="576393" y="970427"/>
                    </a:cubicBezTo>
                    <a:cubicBezTo>
                      <a:pt x="580811" y="969179"/>
                      <a:pt x="586283" y="969947"/>
                      <a:pt x="590892" y="971387"/>
                    </a:cubicBezTo>
                    <a:cubicBezTo>
                      <a:pt x="606638" y="976284"/>
                      <a:pt x="616624" y="988574"/>
                      <a:pt x="627569" y="999904"/>
                    </a:cubicBezTo>
                    <a:cubicBezTo>
                      <a:pt x="632370" y="1004897"/>
                      <a:pt x="638995" y="1008449"/>
                      <a:pt x="645429" y="1011329"/>
                    </a:cubicBezTo>
                    <a:cubicBezTo>
                      <a:pt x="662135" y="1018723"/>
                      <a:pt x="679226" y="1025348"/>
                      <a:pt x="696125" y="1032356"/>
                    </a:cubicBezTo>
                    <a:cubicBezTo>
                      <a:pt x="697757" y="1033029"/>
                      <a:pt x="699100" y="1034757"/>
                      <a:pt x="700349" y="1036197"/>
                    </a:cubicBezTo>
                    <a:cubicBezTo>
                      <a:pt x="712831" y="1051368"/>
                      <a:pt x="725216" y="1066634"/>
                      <a:pt x="737795" y="1081804"/>
                    </a:cubicBezTo>
                    <a:cubicBezTo>
                      <a:pt x="740195" y="1084684"/>
                      <a:pt x="743652" y="1086797"/>
                      <a:pt x="746244" y="1089581"/>
                    </a:cubicBezTo>
                    <a:cubicBezTo>
                      <a:pt x="749893" y="1093422"/>
                      <a:pt x="754502" y="1097071"/>
                      <a:pt x="756422" y="1101680"/>
                    </a:cubicBezTo>
                    <a:cubicBezTo>
                      <a:pt x="762374" y="1116177"/>
                      <a:pt x="773801" y="1122419"/>
                      <a:pt x="788202" y="1125108"/>
                    </a:cubicBezTo>
                    <a:cubicBezTo>
                      <a:pt x="801357" y="1127603"/>
                      <a:pt x="814511" y="1129716"/>
                      <a:pt x="827569" y="1132596"/>
                    </a:cubicBezTo>
                    <a:cubicBezTo>
                      <a:pt x="843507" y="1136053"/>
                      <a:pt x="859350" y="1139798"/>
                      <a:pt x="875097" y="1144022"/>
                    </a:cubicBezTo>
                    <a:cubicBezTo>
                      <a:pt x="881913" y="1145847"/>
                      <a:pt x="889115" y="1147959"/>
                      <a:pt x="894972" y="1151704"/>
                    </a:cubicBezTo>
                    <a:cubicBezTo>
                      <a:pt x="911390" y="1162073"/>
                      <a:pt x="928961" y="1169082"/>
                      <a:pt x="948260" y="1166298"/>
                    </a:cubicBezTo>
                    <a:cubicBezTo>
                      <a:pt x="963718" y="1164089"/>
                      <a:pt x="976680" y="1169754"/>
                      <a:pt x="986282" y="1178588"/>
                    </a:cubicBezTo>
                    <a:cubicBezTo>
                      <a:pt x="1003757" y="1194623"/>
                      <a:pt x="1022479" y="1190973"/>
                      <a:pt x="1041107" y="1185789"/>
                    </a:cubicBezTo>
                    <a:cubicBezTo>
                      <a:pt x="1050708" y="1183101"/>
                      <a:pt x="1058581" y="1183485"/>
                      <a:pt x="1067703" y="1186076"/>
                    </a:cubicBezTo>
                    <a:cubicBezTo>
                      <a:pt x="1088826" y="1192126"/>
                      <a:pt x="1102941" y="1208544"/>
                      <a:pt x="1116574" y="1222946"/>
                    </a:cubicBezTo>
                    <a:cubicBezTo>
                      <a:pt x="1128193" y="1235236"/>
                      <a:pt x="1141251" y="1242149"/>
                      <a:pt x="1155557" y="1247335"/>
                    </a:cubicBezTo>
                    <a:cubicBezTo>
                      <a:pt x="1173608" y="1253959"/>
                      <a:pt x="1187914" y="1251464"/>
                      <a:pt x="1196556" y="1235525"/>
                    </a:cubicBezTo>
                    <a:cubicBezTo>
                      <a:pt x="1198956" y="1231012"/>
                      <a:pt x="1203180" y="1225730"/>
                      <a:pt x="1207693" y="1224387"/>
                    </a:cubicBezTo>
                    <a:cubicBezTo>
                      <a:pt x="1229488" y="1217666"/>
                      <a:pt x="1251572" y="1207872"/>
                      <a:pt x="1274904" y="1213826"/>
                    </a:cubicBezTo>
                    <a:cubicBezTo>
                      <a:pt x="1307165" y="1221987"/>
                      <a:pt x="1338658" y="1221507"/>
                      <a:pt x="1370919" y="1213442"/>
                    </a:cubicBezTo>
                    <a:cubicBezTo>
                      <a:pt x="1423247" y="1200383"/>
                      <a:pt x="1475575" y="1186557"/>
                      <a:pt x="1530593" y="1189437"/>
                    </a:cubicBezTo>
                    <a:cubicBezTo>
                      <a:pt x="1539713" y="1189917"/>
                      <a:pt x="1550563" y="1184060"/>
                      <a:pt x="1558436" y="1178299"/>
                    </a:cubicBezTo>
                    <a:cubicBezTo>
                      <a:pt x="1573511" y="1167354"/>
                      <a:pt x="1572838" y="1166489"/>
                      <a:pt x="1589737" y="1175515"/>
                    </a:cubicBezTo>
                    <a:cubicBezTo>
                      <a:pt x="1593770" y="1177724"/>
                      <a:pt x="1598763" y="1179068"/>
                      <a:pt x="1601740" y="1182333"/>
                    </a:cubicBezTo>
                    <a:cubicBezTo>
                      <a:pt x="1616909" y="1198943"/>
                      <a:pt x="1635633" y="1194910"/>
                      <a:pt x="1654259" y="1192510"/>
                    </a:cubicBezTo>
                    <a:cubicBezTo>
                      <a:pt x="1657524" y="1192030"/>
                      <a:pt x="1661460" y="1191358"/>
                      <a:pt x="1664246" y="1192702"/>
                    </a:cubicBezTo>
                    <a:cubicBezTo>
                      <a:pt x="1676823" y="1198750"/>
                      <a:pt x="1687481" y="1196639"/>
                      <a:pt x="1698427" y="1188381"/>
                    </a:cubicBezTo>
                    <a:cubicBezTo>
                      <a:pt x="1707932" y="1181276"/>
                      <a:pt x="1718878" y="1177052"/>
                      <a:pt x="1730112" y="1185885"/>
                    </a:cubicBezTo>
                    <a:cubicBezTo>
                      <a:pt x="1755076" y="1205472"/>
                      <a:pt x="1781767" y="1206432"/>
                      <a:pt x="1809996" y="1194046"/>
                    </a:cubicBezTo>
                    <a:cubicBezTo>
                      <a:pt x="1830159" y="1185213"/>
                      <a:pt x="1850034" y="1183196"/>
                      <a:pt x="1871254" y="1192126"/>
                    </a:cubicBezTo>
                    <a:cubicBezTo>
                      <a:pt x="1879415" y="1195582"/>
                      <a:pt x="1889977" y="1193278"/>
                      <a:pt x="1899482" y="1194046"/>
                    </a:cubicBezTo>
                    <a:cubicBezTo>
                      <a:pt x="1904859" y="1194430"/>
                      <a:pt x="1910813" y="1194526"/>
                      <a:pt x="1915420" y="1196927"/>
                    </a:cubicBezTo>
                    <a:cubicBezTo>
                      <a:pt x="1927711" y="1203072"/>
                      <a:pt x="1939136" y="1210945"/>
                      <a:pt x="1951522" y="1216994"/>
                    </a:cubicBezTo>
                    <a:cubicBezTo>
                      <a:pt x="1957475" y="1219874"/>
                      <a:pt x="1964580" y="1221410"/>
                      <a:pt x="1971302" y="1221507"/>
                    </a:cubicBezTo>
                    <a:cubicBezTo>
                      <a:pt x="1991177" y="1221987"/>
                      <a:pt x="2011052" y="1221987"/>
                      <a:pt x="2030831" y="1221123"/>
                    </a:cubicBezTo>
                    <a:cubicBezTo>
                      <a:pt x="2063476" y="1219778"/>
                      <a:pt x="2096601" y="1219490"/>
                      <a:pt x="2120125" y="1190878"/>
                    </a:cubicBezTo>
                    <a:cubicBezTo>
                      <a:pt x="2122046" y="1188573"/>
                      <a:pt x="2126174" y="1187229"/>
                      <a:pt x="2129439" y="1186845"/>
                    </a:cubicBezTo>
                    <a:cubicBezTo>
                      <a:pt x="2144513" y="1185021"/>
                      <a:pt x="2159971" y="1184828"/>
                      <a:pt x="2174854" y="1181852"/>
                    </a:cubicBezTo>
                    <a:cubicBezTo>
                      <a:pt x="2186760" y="1179452"/>
                      <a:pt x="2196650" y="1180220"/>
                      <a:pt x="2205674" y="1188669"/>
                    </a:cubicBezTo>
                    <a:cubicBezTo>
                      <a:pt x="2217485" y="1199807"/>
                      <a:pt x="2231887" y="1206336"/>
                      <a:pt x="2247634" y="1202784"/>
                    </a:cubicBezTo>
                    <a:cubicBezTo>
                      <a:pt x="2263379" y="1199327"/>
                      <a:pt x="2273749" y="1206816"/>
                      <a:pt x="2285367" y="1214594"/>
                    </a:cubicBezTo>
                    <a:cubicBezTo>
                      <a:pt x="2293817" y="1220258"/>
                      <a:pt x="2303418" y="1227363"/>
                      <a:pt x="2312827" y="1227939"/>
                    </a:cubicBezTo>
                    <a:cubicBezTo>
                      <a:pt x="2334143" y="1229187"/>
                      <a:pt x="2352482" y="1248967"/>
                      <a:pt x="2375622" y="1237733"/>
                    </a:cubicBezTo>
                    <a:cubicBezTo>
                      <a:pt x="2377158" y="1236965"/>
                      <a:pt x="2379942" y="1238885"/>
                      <a:pt x="2382151" y="1239365"/>
                    </a:cubicBezTo>
                    <a:cubicBezTo>
                      <a:pt x="2399817" y="1243014"/>
                      <a:pt x="2416428" y="1239461"/>
                      <a:pt x="2429390" y="1227459"/>
                    </a:cubicBezTo>
                    <a:cubicBezTo>
                      <a:pt x="2446385" y="1211809"/>
                      <a:pt x="2465203" y="1210272"/>
                      <a:pt x="2486134" y="1215362"/>
                    </a:cubicBezTo>
                    <a:cubicBezTo>
                      <a:pt x="2492856" y="1216994"/>
                      <a:pt x="2499577" y="1218146"/>
                      <a:pt x="2506394" y="1219490"/>
                    </a:cubicBezTo>
                    <a:cubicBezTo>
                      <a:pt x="2515611" y="1221410"/>
                      <a:pt x="2524925" y="1223427"/>
                      <a:pt x="2534142" y="1225347"/>
                    </a:cubicBezTo>
                    <a:cubicBezTo>
                      <a:pt x="2543072" y="1227268"/>
                      <a:pt x="2552962" y="1230532"/>
                      <a:pt x="2559874" y="1222275"/>
                    </a:cubicBezTo>
                    <a:cubicBezTo>
                      <a:pt x="2565827" y="1215169"/>
                      <a:pt x="2570052" y="1215842"/>
                      <a:pt x="2575525" y="1221987"/>
                    </a:cubicBezTo>
                    <a:cubicBezTo>
                      <a:pt x="2594536" y="1243494"/>
                      <a:pt x="2617580" y="1256936"/>
                      <a:pt x="2646960" y="1257896"/>
                    </a:cubicBezTo>
                    <a:cubicBezTo>
                      <a:pt x="2653009" y="1258088"/>
                      <a:pt x="2659154" y="1259432"/>
                      <a:pt x="2665107" y="1260873"/>
                    </a:cubicBezTo>
                    <a:cubicBezTo>
                      <a:pt x="2668756" y="1261736"/>
                      <a:pt x="2673173" y="1262697"/>
                      <a:pt x="2675381" y="1265290"/>
                    </a:cubicBezTo>
                    <a:cubicBezTo>
                      <a:pt x="2692567" y="1285068"/>
                      <a:pt x="2713979" y="1298799"/>
                      <a:pt x="2737311" y="1309841"/>
                    </a:cubicBezTo>
                    <a:cubicBezTo>
                      <a:pt x="2745664" y="1313777"/>
                      <a:pt x="2754594" y="1317713"/>
                      <a:pt x="2763619" y="1318866"/>
                    </a:cubicBezTo>
                    <a:cubicBezTo>
                      <a:pt x="2773028" y="1320018"/>
                      <a:pt x="2782917" y="1318098"/>
                      <a:pt x="2792519" y="1317041"/>
                    </a:cubicBezTo>
                    <a:cubicBezTo>
                      <a:pt x="2798184" y="1316466"/>
                      <a:pt x="2804713" y="1316561"/>
                      <a:pt x="2809226" y="1313777"/>
                    </a:cubicBezTo>
                    <a:cubicBezTo>
                      <a:pt x="2823532" y="1305039"/>
                      <a:pt x="2837358" y="1295631"/>
                      <a:pt x="2850705" y="1285452"/>
                    </a:cubicBezTo>
                    <a:cubicBezTo>
                      <a:pt x="2862131" y="1276715"/>
                      <a:pt x="2864435" y="1275467"/>
                      <a:pt x="2874324" y="1286413"/>
                    </a:cubicBezTo>
                    <a:cubicBezTo>
                      <a:pt x="2884502" y="1297647"/>
                      <a:pt x="2897176" y="1303503"/>
                      <a:pt x="2911194" y="1305903"/>
                    </a:cubicBezTo>
                    <a:cubicBezTo>
                      <a:pt x="2933373" y="1309648"/>
                      <a:pt x="2955745" y="1312816"/>
                      <a:pt x="2978116" y="1314641"/>
                    </a:cubicBezTo>
                    <a:cubicBezTo>
                      <a:pt x="2998375" y="1316273"/>
                      <a:pt x="3008073" y="1307440"/>
                      <a:pt x="3012106" y="1287373"/>
                    </a:cubicBezTo>
                    <a:cubicBezTo>
                      <a:pt x="3014410" y="1276235"/>
                      <a:pt x="3017387" y="1264137"/>
                      <a:pt x="3029676" y="1261161"/>
                    </a:cubicBezTo>
                    <a:cubicBezTo>
                      <a:pt x="3049744" y="1256360"/>
                      <a:pt x="3070579" y="1254248"/>
                      <a:pt x="3080469" y="1230724"/>
                    </a:cubicBezTo>
                    <a:cubicBezTo>
                      <a:pt x="3085941" y="1235909"/>
                      <a:pt x="3089302" y="1238981"/>
                      <a:pt x="3092567" y="1242054"/>
                    </a:cubicBezTo>
                    <a:cubicBezTo>
                      <a:pt x="3101592" y="1250599"/>
                      <a:pt x="3120314" y="1254248"/>
                      <a:pt x="3129821" y="1246855"/>
                    </a:cubicBezTo>
                    <a:cubicBezTo>
                      <a:pt x="3143839" y="1236101"/>
                      <a:pt x="3156705" y="1238117"/>
                      <a:pt x="3170147" y="1246471"/>
                    </a:cubicBezTo>
                    <a:cubicBezTo>
                      <a:pt x="3192615" y="1260297"/>
                      <a:pt x="3217674" y="1257128"/>
                      <a:pt x="3240429" y="1251559"/>
                    </a:cubicBezTo>
                    <a:cubicBezTo>
                      <a:pt x="3257617" y="1247430"/>
                      <a:pt x="3275956" y="1239845"/>
                      <a:pt x="3287189" y="1222466"/>
                    </a:cubicBezTo>
                    <a:cubicBezTo>
                      <a:pt x="3290741" y="1216898"/>
                      <a:pt x="3298711" y="1214113"/>
                      <a:pt x="3305049" y="1210465"/>
                    </a:cubicBezTo>
                    <a:cubicBezTo>
                      <a:pt x="3310329" y="1207488"/>
                      <a:pt x="3315898" y="1204704"/>
                      <a:pt x="3321755" y="1202784"/>
                    </a:cubicBezTo>
                    <a:cubicBezTo>
                      <a:pt x="3327995" y="1200671"/>
                      <a:pt x="3334909" y="1197598"/>
                      <a:pt x="3341055" y="1198463"/>
                    </a:cubicBezTo>
                    <a:cubicBezTo>
                      <a:pt x="3359681" y="1200959"/>
                      <a:pt x="3374467" y="1196062"/>
                      <a:pt x="3387621" y="1182140"/>
                    </a:cubicBezTo>
                    <a:cubicBezTo>
                      <a:pt x="3394439" y="1174939"/>
                      <a:pt x="3404520" y="1166202"/>
                      <a:pt x="3413161" y="1166105"/>
                    </a:cubicBezTo>
                    <a:cubicBezTo>
                      <a:pt x="3434189" y="1165818"/>
                      <a:pt x="3451663" y="1158905"/>
                      <a:pt x="3470579" y="1150647"/>
                    </a:cubicBezTo>
                    <a:cubicBezTo>
                      <a:pt x="3482772" y="1145366"/>
                      <a:pt x="3496598" y="1141718"/>
                      <a:pt x="3509657" y="1136821"/>
                    </a:cubicBezTo>
                    <a:cubicBezTo>
                      <a:pt x="3524923" y="1131060"/>
                      <a:pt x="3541534" y="1128948"/>
                      <a:pt x="3550847" y="1113009"/>
                    </a:cubicBezTo>
                    <a:cubicBezTo>
                      <a:pt x="3551903" y="1111281"/>
                      <a:pt x="3555072" y="1110993"/>
                      <a:pt x="3556608" y="1109361"/>
                    </a:cubicBezTo>
                    <a:cubicBezTo>
                      <a:pt x="3561505" y="1104368"/>
                      <a:pt x="3567842" y="1099760"/>
                      <a:pt x="3570435" y="1093710"/>
                    </a:cubicBezTo>
                    <a:cubicBezTo>
                      <a:pt x="3577923" y="1076044"/>
                      <a:pt x="3583780" y="1057800"/>
                      <a:pt x="3590501" y="1039846"/>
                    </a:cubicBezTo>
                    <a:cubicBezTo>
                      <a:pt x="3591942" y="1036005"/>
                      <a:pt x="3593285" y="1031108"/>
                      <a:pt x="3596263" y="1028900"/>
                    </a:cubicBezTo>
                    <a:cubicBezTo>
                      <a:pt x="3613449" y="1016226"/>
                      <a:pt x="3630925" y="1004032"/>
                      <a:pt x="3648591" y="992030"/>
                    </a:cubicBezTo>
                    <a:cubicBezTo>
                      <a:pt x="3655696" y="987229"/>
                      <a:pt x="3661649" y="989918"/>
                      <a:pt x="3667986" y="995487"/>
                    </a:cubicBezTo>
                    <a:cubicBezTo>
                      <a:pt x="3674131" y="1000768"/>
                      <a:pt x="3681717" y="1006240"/>
                      <a:pt x="3689397" y="1007585"/>
                    </a:cubicBezTo>
                    <a:cubicBezTo>
                      <a:pt x="3704760" y="1010177"/>
                      <a:pt x="3720698" y="1010753"/>
                      <a:pt x="3736349" y="1010753"/>
                    </a:cubicBezTo>
                    <a:cubicBezTo>
                      <a:pt x="3742205" y="1010753"/>
                      <a:pt x="3748446" y="1007297"/>
                      <a:pt x="3753919" y="1004513"/>
                    </a:cubicBezTo>
                    <a:cubicBezTo>
                      <a:pt x="3764289" y="999231"/>
                      <a:pt x="3773890" y="992126"/>
                      <a:pt x="3784643" y="987710"/>
                    </a:cubicBezTo>
                    <a:cubicBezTo>
                      <a:pt x="3797126" y="982621"/>
                      <a:pt x="3804615" y="974459"/>
                      <a:pt x="3808359" y="961689"/>
                    </a:cubicBezTo>
                    <a:cubicBezTo>
                      <a:pt x="3813929" y="942679"/>
                      <a:pt x="3827179" y="929428"/>
                      <a:pt x="3842829" y="918674"/>
                    </a:cubicBezTo>
                    <a:cubicBezTo>
                      <a:pt x="3862705" y="904944"/>
                      <a:pt x="3886421" y="905616"/>
                      <a:pt x="3908983" y="902256"/>
                    </a:cubicBezTo>
                    <a:cubicBezTo>
                      <a:pt x="3917625" y="901008"/>
                      <a:pt x="3926555" y="899951"/>
                      <a:pt x="3934428" y="896783"/>
                    </a:cubicBezTo>
                    <a:cubicBezTo>
                      <a:pt x="3964288" y="884877"/>
                      <a:pt x="3994149" y="873548"/>
                      <a:pt x="4026987" y="873835"/>
                    </a:cubicBezTo>
                    <a:cubicBezTo>
                      <a:pt x="4029674" y="873835"/>
                      <a:pt x="4032363" y="873548"/>
                      <a:pt x="4035051" y="873067"/>
                    </a:cubicBezTo>
                    <a:cubicBezTo>
                      <a:pt x="4058383" y="869131"/>
                      <a:pt x="4082483" y="867594"/>
                      <a:pt x="4099189" y="846664"/>
                    </a:cubicBezTo>
                    <a:cubicBezTo>
                      <a:pt x="4102261" y="842823"/>
                      <a:pt x="4109271" y="841671"/>
                      <a:pt x="4114647" y="840134"/>
                    </a:cubicBezTo>
                    <a:cubicBezTo>
                      <a:pt x="4123961" y="837638"/>
                      <a:pt x="4130203" y="832549"/>
                      <a:pt x="4133563" y="823427"/>
                    </a:cubicBezTo>
                    <a:cubicBezTo>
                      <a:pt x="4139229" y="807681"/>
                      <a:pt x="4145949" y="792223"/>
                      <a:pt x="4151039" y="776284"/>
                    </a:cubicBezTo>
                    <a:cubicBezTo>
                      <a:pt x="4154591" y="765338"/>
                      <a:pt x="4161215" y="759289"/>
                      <a:pt x="4171489" y="754776"/>
                    </a:cubicBezTo>
                    <a:cubicBezTo>
                      <a:pt x="4177251" y="752280"/>
                      <a:pt x="4182243" y="746808"/>
                      <a:pt x="4186372" y="741718"/>
                    </a:cubicBezTo>
                    <a:cubicBezTo>
                      <a:pt x="4191365" y="735573"/>
                      <a:pt x="4193957" y="727412"/>
                      <a:pt x="4199429" y="721940"/>
                    </a:cubicBezTo>
                    <a:cubicBezTo>
                      <a:pt x="4212775" y="708305"/>
                      <a:pt x="4216905" y="693231"/>
                      <a:pt x="4212487" y="674604"/>
                    </a:cubicBezTo>
                    <a:cubicBezTo>
                      <a:pt x="4208551" y="658090"/>
                      <a:pt x="4218921" y="636006"/>
                      <a:pt x="4232555" y="632645"/>
                    </a:cubicBezTo>
                    <a:cubicBezTo>
                      <a:pt x="4247629" y="628900"/>
                      <a:pt x="4257999" y="619684"/>
                      <a:pt x="4268657" y="609410"/>
                    </a:cubicBezTo>
                    <a:cubicBezTo>
                      <a:pt x="4274609" y="603649"/>
                      <a:pt x="4282963" y="598656"/>
                      <a:pt x="4291028" y="597216"/>
                    </a:cubicBezTo>
                    <a:cubicBezTo>
                      <a:pt x="4321657" y="591647"/>
                      <a:pt x="4350557" y="598464"/>
                      <a:pt x="4379651" y="609506"/>
                    </a:cubicBezTo>
                    <a:cubicBezTo>
                      <a:pt x="4398661" y="616707"/>
                      <a:pt x="4419784" y="618627"/>
                      <a:pt x="4440139" y="621507"/>
                    </a:cubicBezTo>
                    <a:cubicBezTo>
                      <a:pt x="4446477" y="622371"/>
                      <a:pt x="4454542" y="620452"/>
                      <a:pt x="4460015" y="616899"/>
                    </a:cubicBezTo>
                    <a:cubicBezTo>
                      <a:pt x="4479218" y="604609"/>
                      <a:pt x="4498325" y="591935"/>
                      <a:pt x="4516183" y="577724"/>
                    </a:cubicBezTo>
                    <a:cubicBezTo>
                      <a:pt x="4532795" y="564379"/>
                      <a:pt x="4551517" y="558810"/>
                      <a:pt x="4571681" y="560250"/>
                    </a:cubicBezTo>
                    <a:cubicBezTo>
                      <a:pt x="4586371" y="561306"/>
                      <a:pt x="4599621" y="558905"/>
                      <a:pt x="4613447" y="555257"/>
                    </a:cubicBezTo>
                    <a:cubicBezTo>
                      <a:pt x="4624969" y="552185"/>
                      <a:pt x="4637643" y="550072"/>
                      <a:pt x="4649355" y="551417"/>
                    </a:cubicBezTo>
                    <a:cubicBezTo>
                      <a:pt x="4665775" y="553337"/>
                      <a:pt x="4679313" y="550553"/>
                      <a:pt x="4692467" y="540663"/>
                    </a:cubicBezTo>
                    <a:cubicBezTo>
                      <a:pt x="4699476" y="535382"/>
                      <a:pt x="4708502" y="532598"/>
                      <a:pt x="4716855" y="528949"/>
                    </a:cubicBezTo>
                    <a:cubicBezTo>
                      <a:pt x="4729721" y="523284"/>
                      <a:pt x="4743067" y="518483"/>
                      <a:pt x="4755645" y="512147"/>
                    </a:cubicBezTo>
                    <a:cubicBezTo>
                      <a:pt x="4769183" y="505425"/>
                      <a:pt x="4781569" y="496112"/>
                      <a:pt x="4795395" y="490351"/>
                    </a:cubicBezTo>
                    <a:cubicBezTo>
                      <a:pt x="4810278" y="484110"/>
                      <a:pt x="4819879" y="474605"/>
                      <a:pt x="4825928" y="459818"/>
                    </a:cubicBezTo>
                    <a:cubicBezTo>
                      <a:pt x="4829769" y="450504"/>
                      <a:pt x="4835049" y="440615"/>
                      <a:pt x="4842347" y="434086"/>
                    </a:cubicBezTo>
                    <a:cubicBezTo>
                      <a:pt x="4857422" y="420740"/>
                      <a:pt x="4875087" y="410370"/>
                      <a:pt x="4890451" y="397216"/>
                    </a:cubicBezTo>
                    <a:cubicBezTo>
                      <a:pt x="4912054" y="378781"/>
                      <a:pt x="4932025" y="359194"/>
                      <a:pt x="4933945" y="327701"/>
                    </a:cubicBezTo>
                    <a:cubicBezTo>
                      <a:pt x="4935001" y="310322"/>
                      <a:pt x="4944219" y="302929"/>
                      <a:pt x="4961214" y="298801"/>
                    </a:cubicBezTo>
                    <a:cubicBezTo>
                      <a:pt x="4966878" y="297457"/>
                      <a:pt x="4974945" y="294864"/>
                      <a:pt x="4976672" y="290639"/>
                    </a:cubicBezTo>
                    <a:cubicBezTo>
                      <a:pt x="4981857" y="278061"/>
                      <a:pt x="4992610" y="275565"/>
                      <a:pt x="5002979" y="270573"/>
                    </a:cubicBezTo>
                    <a:cubicBezTo>
                      <a:pt x="5009221" y="267596"/>
                      <a:pt x="5016903" y="261739"/>
                      <a:pt x="5018535" y="255690"/>
                    </a:cubicBezTo>
                    <a:cubicBezTo>
                      <a:pt x="5025255" y="231206"/>
                      <a:pt x="5043690" y="216804"/>
                      <a:pt x="5061069" y="200961"/>
                    </a:cubicBezTo>
                    <a:cubicBezTo>
                      <a:pt x="5066158" y="196256"/>
                      <a:pt x="5071631" y="190879"/>
                      <a:pt x="5074127" y="184735"/>
                    </a:cubicBezTo>
                    <a:cubicBezTo>
                      <a:pt x="5079409" y="171484"/>
                      <a:pt x="5087281" y="161882"/>
                      <a:pt x="5101108" y="156891"/>
                    </a:cubicBezTo>
                    <a:cubicBezTo>
                      <a:pt x="5105524" y="155354"/>
                      <a:pt x="5109557" y="151801"/>
                      <a:pt x="5112918" y="148441"/>
                    </a:cubicBezTo>
                    <a:cubicBezTo>
                      <a:pt x="5120119" y="141144"/>
                      <a:pt x="5126167" y="132598"/>
                      <a:pt x="5133753" y="125782"/>
                    </a:cubicBezTo>
                    <a:cubicBezTo>
                      <a:pt x="5153051" y="108211"/>
                      <a:pt x="5172159" y="90928"/>
                      <a:pt x="5183393" y="66348"/>
                    </a:cubicBezTo>
                    <a:cubicBezTo>
                      <a:pt x="5188865" y="54346"/>
                      <a:pt x="5195107" y="41288"/>
                      <a:pt x="5204709" y="33030"/>
                    </a:cubicBezTo>
                    <a:cubicBezTo>
                      <a:pt x="5216903" y="22565"/>
                      <a:pt x="5232937" y="16612"/>
                      <a:pt x="5247243" y="845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F72A10E-723B-148E-ADB3-167F6CD66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1932" y="1428784"/>
            <a:ext cx="4369112" cy="290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5090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5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Ενσυναίσθηση και Κοινωνική Αλληλεπίδραση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Ενσυναίσθηση και Κοινωνική Αλληλεπίδραση </dc:title>
  <dc:creator>DOULKARIDOU ANASTASIA-MARINA</dc:creator>
  <cp:lastModifiedBy>DOULKARIDOU ANASTASIA-MARINA</cp:lastModifiedBy>
  <cp:revision>1</cp:revision>
  <dcterms:created xsi:type="dcterms:W3CDTF">2025-12-16T13:23:53Z</dcterms:created>
  <dcterms:modified xsi:type="dcterms:W3CDTF">2025-12-16T13:30:37Z</dcterms:modified>
</cp:coreProperties>
</file>